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9" r:id="rId1"/>
    <p:sldMasterId id="2147483690" r:id="rId2"/>
    <p:sldMasterId id="2147483691" r:id="rId3"/>
  </p:sldMasterIdLst>
  <p:notesMasterIdLst>
    <p:notesMasterId r:id="rId41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</p:sldIdLst>
  <p:sldSz cx="9144000" cy="5143500" type="screen16x9"/>
  <p:notesSz cx="7019925" cy="9305925"/>
  <p:embeddedFontLst>
    <p:embeddedFont>
      <p:font typeface="Helvetica Neue" panose="020B0604020202020204" charset="0"/>
      <p:regular r:id="rId42"/>
      <p:bold r:id="rId43"/>
      <p:italic r:id="rId44"/>
      <p:boldItalic r:id="rId45"/>
    </p:embeddedFont>
    <p:embeddedFont>
      <p:font typeface="Helvetica Neue Light" panose="020B060402020202020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4.fntdata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3.fntdata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5.fntdata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1" y="1"/>
            <a:ext cx="3041650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6687" y="1"/>
            <a:ext cx="3041650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487" cy="418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1" y="8839201"/>
            <a:ext cx="3041650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6687" y="8839201"/>
            <a:ext cx="3041650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487" cy="418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</a:pPr>
            <a:r>
              <a:rPr lang="uk-UA" dirty="0" smtClean="0"/>
              <a:t>	</a:t>
            </a:r>
            <a:endParaRPr dirty="0"/>
          </a:p>
        </p:txBody>
      </p:sp>
      <p:sp>
        <p:nvSpPr>
          <p:cNvPr id="268" name="Google Shape;26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487" cy="418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</a:pPr>
            <a:endParaRPr/>
          </a:p>
        </p:txBody>
      </p:sp>
      <p:sp>
        <p:nvSpPr>
          <p:cNvPr id="324" name="Google Shape;32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5d75ac3b3e_0_5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600" cy="4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</a:pPr>
            <a:endParaRPr sz="1400"/>
          </a:p>
        </p:txBody>
      </p:sp>
      <p:sp>
        <p:nvSpPr>
          <p:cNvPr id="330" name="Google Shape;330;g5d75ac3b3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00" cy="3489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1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487" cy="418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</a:pPr>
            <a:endParaRPr/>
          </a:p>
        </p:txBody>
      </p:sp>
      <p:sp>
        <p:nvSpPr>
          <p:cNvPr id="336" name="Google Shape;3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2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487" cy="418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</a:pPr>
            <a:endParaRPr/>
          </a:p>
        </p:txBody>
      </p:sp>
      <p:sp>
        <p:nvSpPr>
          <p:cNvPr id="342" name="Google Shape;34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3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487" cy="418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</a:pPr>
            <a:endParaRPr/>
          </a:p>
        </p:txBody>
      </p:sp>
      <p:sp>
        <p:nvSpPr>
          <p:cNvPr id="348" name="Google Shape;34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41ae5cb336_0_0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600" cy="4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</a:pPr>
            <a:endParaRPr/>
          </a:p>
        </p:txBody>
      </p:sp>
      <p:sp>
        <p:nvSpPr>
          <p:cNvPr id="355" name="Google Shape;355;g41ae5cb3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00" cy="3489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4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487" cy="418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</a:pPr>
            <a:endParaRPr/>
          </a:p>
        </p:txBody>
      </p:sp>
      <p:sp>
        <p:nvSpPr>
          <p:cNvPr id="361" name="Google Shape;36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41ae5cb336_0_6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600" cy="4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</a:pPr>
            <a:endParaRPr/>
          </a:p>
        </p:txBody>
      </p:sp>
      <p:sp>
        <p:nvSpPr>
          <p:cNvPr id="367" name="Google Shape;367;g41ae5cb33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00" cy="3489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5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487" cy="418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</a:pPr>
            <a:endParaRPr/>
          </a:p>
        </p:txBody>
      </p:sp>
      <p:sp>
        <p:nvSpPr>
          <p:cNvPr id="373" name="Google Shape;37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6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487" cy="418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</a:pPr>
            <a:endParaRPr/>
          </a:p>
        </p:txBody>
      </p:sp>
      <p:sp>
        <p:nvSpPr>
          <p:cNvPr id="380" name="Google Shape;38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487" cy="418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</a:pPr>
            <a:endParaRPr/>
          </a:p>
        </p:txBody>
      </p:sp>
      <p:sp>
        <p:nvSpPr>
          <p:cNvPr id="272" name="Google Shape;2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7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487" cy="418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</a:pPr>
            <a:endParaRPr/>
          </a:p>
        </p:txBody>
      </p:sp>
      <p:sp>
        <p:nvSpPr>
          <p:cNvPr id="386" name="Google Shape;38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8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487" cy="418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</a:pPr>
            <a:endParaRPr/>
          </a:p>
        </p:txBody>
      </p:sp>
      <p:sp>
        <p:nvSpPr>
          <p:cNvPr id="392" name="Google Shape;39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p19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487" cy="418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</a:pPr>
            <a:r>
              <a:rPr lang="en-US"/>
              <a:t>Use the ”hilighted content” slide whenever you </a:t>
            </a:r>
            <a:endParaRPr/>
          </a:p>
        </p:txBody>
      </p:sp>
      <p:sp>
        <p:nvSpPr>
          <p:cNvPr id="399" name="Google Shape;399;p19:notes"/>
          <p:cNvSpPr txBox="1">
            <a:spLocks noGrp="1"/>
          </p:cNvSpPr>
          <p:nvPr>
            <p:ph type="sldNum" idx="12"/>
          </p:nvPr>
        </p:nvSpPr>
        <p:spPr>
          <a:xfrm>
            <a:off x="3976687" y="8839201"/>
            <a:ext cx="3041650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0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487" cy="418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</a:pPr>
            <a:endParaRPr/>
          </a:p>
        </p:txBody>
      </p:sp>
      <p:sp>
        <p:nvSpPr>
          <p:cNvPr id="405" name="Google Shape;40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1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487" cy="418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</a:pPr>
            <a:endParaRPr/>
          </a:p>
        </p:txBody>
      </p:sp>
      <p:sp>
        <p:nvSpPr>
          <p:cNvPr id="412" name="Google Shape;41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2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487" cy="418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</a:pPr>
            <a:endParaRPr/>
          </a:p>
        </p:txBody>
      </p:sp>
      <p:sp>
        <p:nvSpPr>
          <p:cNvPr id="419" name="Google Shape;41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3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487" cy="418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</a:pPr>
            <a:endParaRPr/>
          </a:p>
        </p:txBody>
      </p:sp>
      <p:sp>
        <p:nvSpPr>
          <p:cNvPr id="426" name="Google Shape;42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4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487" cy="418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</a:pPr>
            <a:endParaRPr/>
          </a:p>
        </p:txBody>
      </p:sp>
      <p:sp>
        <p:nvSpPr>
          <p:cNvPr id="433" name="Google Shape;43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5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487" cy="418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</a:pPr>
            <a:endParaRPr/>
          </a:p>
        </p:txBody>
      </p:sp>
      <p:sp>
        <p:nvSpPr>
          <p:cNvPr id="440" name="Google Shape;44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6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487" cy="418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</a:pPr>
            <a:endParaRPr/>
          </a:p>
        </p:txBody>
      </p:sp>
      <p:sp>
        <p:nvSpPr>
          <p:cNvPr id="448" name="Google Shape;44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487" cy="418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</a:pPr>
            <a:endParaRPr/>
          </a:p>
        </p:txBody>
      </p:sp>
      <p:sp>
        <p:nvSpPr>
          <p:cNvPr id="278" name="Google Shape;2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7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487" cy="418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</a:pPr>
            <a:endParaRPr/>
          </a:p>
        </p:txBody>
      </p:sp>
      <p:sp>
        <p:nvSpPr>
          <p:cNvPr id="455" name="Google Shape;45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8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487" cy="418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</a:pPr>
            <a:endParaRPr/>
          </a:p>
        </p:txBody>
      </p:sp>
      <p:sp>
        <p:nvSpPr>
          <p:cNvPr id="462" name="Google Shape;46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9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487" cy="418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</a:pPr>
            <a:endParaRPr/>
          </a:p>
        </p:txBody>
      </p:sp>
      <p:sp>
        <p:nvSpPr>
          <p:cNvPr id="469" name="Google Shape;46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0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487" cy="418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</a:pPr>
            <a:endParaRPr/>
          </a:p>
        </p:txBody>
      </p:sp>
      <p:sp>
        <p:nvSpPr>
          <p:cNvPr id="476" name="Google Shape;47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1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487" cy="41878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27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9" name="Google Shape;489;p32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487" cy="418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</a:pPr>
            <a:r>
              <a:rPr lang="en-US"/>
              <a:t>Use the ”hilighted content” slide whenever you </a:t>
            </a:r>
            <a:endParaRPr/>
          </a:p>
        </p:txBody>
      </p:sp>
      <p:sp>
        <p:nvSpPr>
          <p:cNvPr id="490" name="Google Shape;490;p32:notes"/>
          <p:cNvSpPr txBox="1">
            <a:spLocks noGrp="1"/>
          </p:cNvSpPr>
          <p:nvPr>
            <p:ph type="sldNum" idx="12"/>
          </p:nvPr>
        </p:nvSpPr>
        <p:spPr>
          <a:xfrm>
            <a:off x="3976687" y="8839201"/>
            <a:ext cx="3041650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00" cy="3489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6" name="Google Shape;496;p33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600" cy="4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</a:pPr>
            <a:r>
              <a:rPr lang="en-US"/>
              <a:t>Use the ”hilighted content” slide whenever you </a:t>
            </a:r>
            <a:endParaRPr/>
          </a:p>
        </p:txBody>
      </p:sp>
      <p:sp>
        <p:nvSpPr>
          <p:cNvPr id="497" name="Google Shape;497;p33:notes"/>
          <p:cNvSpPr txBox="1">
            <a:spLocks noGrp="1"/>
          </p:cNvSpPr>
          <p:nvPr>
            <p:ph type="sldNum" idx="12"/>
          </p:nvPr>
        </p:nvSpPr>
        <p:spPr>
          <a:xfrm>
            <a:off x="3976687" y="8839201"/>
            <a:ext cx="30417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4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487" cy="41878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27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487" cy="418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</a:pPr>
            <a:endParaRPr/>
          </a:p>
        </p:txBody>
      </p:sp>
      <p:sp>
        <p:nvSpPr>
          <p:cNvPr id="284" name="Google Shape;2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487" cy="418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</a:pPr>
            <a:endParaRPr/>
          </a:p>
        </p:txBody>
      </p:sp>
      <p:sp>
        <p:nvSpPr>
          <p:cNvPr id="291" name="Google Shape;2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6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487" cy="418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</a:pPr>
            <a:endParaRPr/>
          </a:p>
        </p:txBody>
      </p:sp>
      <p:sp>
        <p:nvSpPr>
          <p:cNvPr id="298" name="Google Shape;29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487" cy="418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</a:pPr>
            <a:endParaRPr/>
          </a:p>
        </p:txBody>
      </p:sp>
      <p:sp>
        <p:nvSpPr>
          <p:cNvPr id="305" name="Google Shape;3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8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487" cy="418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</a:pPr>
            <a:endParaRPr/>
          </a:p>
        </p:txBody>
      </p:sp>
      <p:sp>
        <p:nvSpPr>
          <p:cNvPr id="311" name="Google Shape;31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p9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487" cy="418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</a:pPr>
            <a:r>
              <a:rPr lang="en-US"/>
              <a:t>Use the ”hilighted content” slide whenever you </a:t>
            </a:r>
            <a:endParaRPr/>
          </a:p>
        </p:txBody>
      </p:sp>
      <p:sp>
        <p:nvSpPr>
          <p:cNvPr id="318" name="Google Shape;318;p9:notes"/>
          <p:cNvSpPr txBox="1">
            <a:spLocks noGrp="1"/>
          </p:cNvSpPr>
          <p:nvPr>
            <p:ph type="sldNum" idx="12"/>
          </p:nvPr>
        </p:nvSpPr>
        <p:spPr>
          <a:xfrm>
            <a:off x="3976687" y="8839201"/>
            <a:ext cx="3041650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chemeClr val="dk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 descr="06.jpg"/>
          <p:cNvPicPr preferRelativeResize="0"/>
          <p:nvPr/>
        </p:nvPicPr>
        <p:blipFill rotWithShape="1">
          <a:blip r:embed="rId2">
            <a:alphaModFix amt="27000"/>
          </a:blip>
          <a:srcRect/>
          <a:stretch/>
        </p:blipFill>
        <p:spPr>
          <a:xfrm>
            <a:off x="-20967" y="1"/>
            <a:ext cx="917143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8420" y="2021990"/>
            <a:ext cx="4407160" cy="790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chemeClr val="dk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2"/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>
            <a:off x="0" y="0"/>
            <a:ext cx="917143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2"/>
          <p:cNvSpPr/>
          <p:nvPr/>
        </p:nvSpPr>
        <p:spPr>
          <a:xfrm>
            <a:off x="1" y="0"/>
            <a:ext cx="9171433" cy="5161787"/>
          </a:xfrm>
          <a:prstGeom prst="rect">
            <a:avLst/>
          </a:prstGeom>
          <a:solidFill>
            <a:srgbClr val="2A8280">
              <a:alpha val="6627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1057558" y="1630043"/>
            <a:ext cx="7170729" cy="1023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2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pic>
        <p:nvPicPr>
          <p:cNvPr id="70" name="Google Shape;7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087" y="161608"/>
            <a:ext cx="984587" cy="176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Message 3">
  <p:cSld name="Key Message 3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 descr="03.jpg"/>
          <p:cNvPicPr preferRelativeResize="0"/>
          <p:nvPr/>
        </p:nvPicPr>
        <p:blipFill rotWithShape="1">
          <a:blip r:embed="rId2">
            <a:alphaModFix amt="87000"/>
          </a:blip>
          <a:srcRect/>
          <a:stretch/>
        </p:blipFill>
        <p:spPr>
          <a:xfrm>
            <a:off x="-2" y="7"/>
            <a:ext cx="914400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/>
          <p:nvPr/>
        </p:nvSpPr>
        <p:spPr>
          <a:xfrm>
            <a:off x="0" y="-11332"/>
            <a:ext cx="9144000" cy="5166360"/>
          </a:xfrm>
          <a:prstGeom prst="rect">
            <a:avLst/>
          </a:prstGeom>
          <a:solidFill>
            <a:srgbClr val="000000">
              <a:alpha val="7764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3"/>
          <p:cNvSpPr txBox="1">
            <a:spLocks noGrp="1"/>
          </p:cNvSpPr>
          <p:nvPr>
            <p:ph type="body" idx="1"/>
          </p:nvPr>
        </p:nvSpPr>
        <p:spPr>
          <a:xfrm>
            <a:off x="1043573" y="1687767"/>
            <a:ext cx="7506181" cy="1947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9083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80"/>
              <a:buFont typeface="Merriweather Sans"/>
              <a:buChar char="-"/>
              <a:defRPr sz="1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body" idx="2"/>
          </p:nvPr>
        </p:nvSpPr>
        <p:spPr>
          <a:xfrm>
            <a:off x="1054522" y="694323"/>
            <a:ext cx="7506181" cy="56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69264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6" name="Google Shape;7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087" y="161608"/>
            <a:ext cx="984587" cy="176628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Message 4">
  <p:cSld name="Key Message 4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 descr="avid_.jpg"/>
          <p:cNvPicPr preferRelativeResize="0"/>
          <p:nvPr/>
        </p:nvPicPr>
        <p:blipFill rotWithShape="1">
          <a:blip r:embed="rId2">
            <a:alphaModFix/>
          </a:blip>
          <a:srcRect t="1125"/>
          <a:stretch/>
        </p:blipFill>
        <p:spPr>
          <a:xfrm>
            <a:off x="8565" y="0"/>
            <a:ext cx="913543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/>
          <p:nvPr/>
        </p:nvSpPr>
        <p:spPr>
          <a:xfrm>
            <a:off x="0" y="-11339"/>
            <a:ext cx="9162288" cy="516636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4"/>
          <p:cNvSpPr txBox="1">
            <a:spLocks noGrp="1"/>
          </p:cNvSpPr>
          <p:nvPr>
            <p:ph type="body" idx="1"/>
          </p:nvPr>
        </p:nvSpPr>
        <p:spPr>
          <a:xfrm>
            <a:off x="1043573" y="1687767"/>
            <a:ext cx="7506181" cy="1947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9083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80"/>
              <a:buFont typeface="Merriweather Sans"/>
              <a:buChar char="-"/>
              <a:defRPr sz="1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body" idx="2"/>
          </p:nvPr>
        </p:nvSpPr>
        <p:spPr>
          <a:xfrm>
            <a:off x="1054522" y="694323"/>
            <a:ext cx="7506181" cy="56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69264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3" name="Google Shape;8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087" y="161608"/>
            <a:ext cx="984587" cy="176628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4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Message 5">
  <p:cSld name="Key Message 5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 descr="citylights (1)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/>
          <p:nvPr/>
        </p:nvSpPr>
        <p:spPr>
          <a:xfrm>
            <a:off x="0" y="0"/>
            <a:ext cx="9162288" cy="5161576"/>
          </a:xfrm>
          <a:prstGeom prst="rect">
            <a:avLst/>
          </a:prstGeom>
          <a:solidFill>
            <a:srgbClr val="000000">
              <a:alpha val="7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5"/>
          <p:cNvSpPr txBox="1">
            <a:spLocks noGrp="1"/>
          </p:cNvSpPr>
          <p:nvPr>
            <p:ph type="body" idx="1"/>
          </p:nvPr>
        </p:nvSpPr>
        <p:spPr>
          <a:xfrm>
            <a:off x="1043573" y="1687767"/>
            <a:ext cx="7506181" cy="1947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9083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80"/>
              <a:buFont typeface="Merriweather Sans"/>
              <a:buChar char="-"/>
              <a:defRPr sz="1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body" idx="2"/>
          </p:nvPr>
        </p:nvSpPr>
        <p:spPr>
          <a:xfrm>
            <a:off x="1054522" y="694323"/>
            <a:ext cx="7506181" cy="56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69264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0" name="Google Shape;9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087" y="161608"/>
            <a:ext cx="984587" cy="17662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+ photo +sub">
  <p:cSld name="Content + photo +sub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body" idx="1"/>
          </p:nvPr>
        </p:nvSpPr>
        <p:spPr>
          <a:xfrm>
            <a:off x="4885855" y="1567324"/>
            <a:ext cx="3904505" cy="2856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5275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8956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60"/>
              <a:buFont typeface="Merriweather Sans"/>
              <a:buChar char="-"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4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2"/>
          </p:nvPr>
        </p:nvSpPr>
        <p:spPr>
          <a:xfrm>
            <a:off x="1098314" y="562921"/>
            <a:ext cx="7692046" cy="512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69264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6926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16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body" idx="3"/>
          </p:nvPr>
        </p:nvSpPr>
        <p:spPr>
          <a:xfrm>
            <a:off x="4886123" y="1183178"/>
            <a:ext cx="3904237" cy="360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chemeClr val="accent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chemeClr val="accent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chemeClr val="accent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chemeClr val="accent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7" name="Google Shape;97;p16" descr="GL-black-logo-trademark-rg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78" y="38480"/>
            <a:ext cx="1254022" cy="401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+ photo ">
  <p:cSld name="Content + photo 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body" idx="1"/>
          </p:nvPr>
        </p:nvSpPr>
        <p:spPr>
          <a:xfrm>
            <a:off x="4885855" y="1162194"/>
            <a:ext cx="3904505" cy="3327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5275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8956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60"/>
              <a:buFont typeface="Merriweather Sans"/>
              <a:buChar char="-"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4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body" idx="2"/>
          </p:nvPr>
        </p:nvSpPr>
        <p:spPr>
          <a:xfrm>
            <a:off x="1098314" y="562921"/>
            <a:ext cx="7692046" cy="512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69264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6926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17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pic>
        <p:nvPicPr>
          <p:cNvPr id="102" name="Google Shape;102;p17" descr="GL-black-logo-trademark-rg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78" y="38480"/>
            <a:ext cx="1254022" cy="401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2 Column">
  <p:cSld name="Content 2 Colum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1109263" y="1589213"/>
            <a:ext cx="3663900" cy="3238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5275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8194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40"/>
              <a:buFont typeface="Merriweather Sans"/>
              <a:buChar char="-"/>
              <a:defRPr sz="105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4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body" idx="2"/>
          </p:nvPr>
        </p:nvSpPr>
        <p:spPr>
          <a:xfrm>
            <a:off x="1098314" y="562921"/>
            <a:ext cx="7692046" cy="512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69264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6926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18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body" idx="3"/>
          </p:nvPr>
        </p:nvSpPr>
        <p:spPr>
          <a:xfrm>
            <a:off x="5126196" y="1633009"/>
            <a:ext cx="3664164" cy="3194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5275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erriweather Sans"/>
              <a:buChar char="-"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7860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body" idx="4"/>
          </p:nvPr>
        </p:nvSpPr>
        <p:spPr>
          <a:xfrm>
            <a:off x="1109498" y="1174866"/>
            <a:ext cx="2371725" cy="32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body" idx="5"/>
          </p:nvPr>
        </p:nvSpPr>
        <p:spPr>
          <a:xfrm>
            <a:off x="5126915" y="1174866"/>
            <a:ext cx="2528887" cy="28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0" name="Google Shape;110;p18" descr="GL-black-logo-trademark-rg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78" y="38480"/>
            <a:ext cx="1254022" cy="401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3 Column">
  <p:cSld name="Content 3 Colum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body" idx="1"/>
          </p:nvPr>
        </p:nvSpPr>
        <p:spPr>
          <a:xfrm>
            <a:off x="1109263" y="1589213"/>
            <a:ext cx="2372081" cy="3238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8194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40"/>
              <a:buFont typeface="Merriweather Sans"/>
              <a:buChar char="-"/>
              <a:defRPr sz="105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4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body" idx="2"/>
          </p:nvPr>
        </p:nvSpPr>
        <p:spPr>
          <a:xfrm>
            <a:off x="1098314" y="562921"/>
            <a:ext cx="7692046" cy="512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69264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6926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19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body" idx="3"/>
          </p:nvPr>
        </p:nvSpPr>
        <p:spPr>
          <a:xfrm>
            <a:off x="3612267" y="1633009"/>
            <a:ext cx="2529351" cy="3194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erriweather Sans"/>
              <a:buChar char="-"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7860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body" idx="4"/>
          </p:nvPr>
        </p:nvSpPr>
        <p:spPr>
          <a:xfrm>
            <a:off x="6273636" y="1633039"/>
            <a:ext cx="2527300" cy="319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8956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60"/>
              <a:buFont typeface="Merriweather Sans"/>
              <a:buChar char="-"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7860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•"/>
              <a:defRPr sz="105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body" idx="5"/>
          </p:nvPr>
        </p:nvSpPr>
        <p:spPr>
          <a:xfrm>
            <a:off x="1109498" y="1174866"/>
            <a:ext cx="2371725" cy="32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body" idx="6"/>
          </p:nvPr>
        </p:nvSpPr>
        <p:spPr>
          <a:xfrm>
            <a:off x="3612986" y="1174866"/>
            <a:ext cx="2528887" cy="28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body" idx="7"/>
          </p:nvPr>
        </p:nvSpPr>
        <p:spPr>
          <a:xfrm>
            <a:off x="6273636" y="1175030"/>
            <a:ext cx="2527300" cy="27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20" name="Google Shape;120;p19" descr="GL-black-logo-trademark-rg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78" y="38480"/>
            <a:ext cx="1254022" cy="401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4 Column">
  <p:cSld name="Content 4 Column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body" idx="1"/>
          </p:nvPr>
        </p:nvSpPr>
        <p:spPr>
          <a:xfrm>
            <a:off x="1109263" y="2640360"/>
            <a:ext cx="1769961" cy="1443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8194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40"/>
              <a:buFont typeface="Merriweather Sans"/>
              <a:buChar char="-"/>
              <a:defRPr sz="105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4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2"/>
          </p:nvPr>
        </p:nvSpPr>
        <p:spPr>
          <a:xfrm>
            <a:off x="1098314" y="562921"/>
            <a:ext cx="7692046" cy="512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69264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6926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Google Shape;124;p20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body" idx="3"/>
          </p:nvPr>
        </p:nvSpPr>
        <p:spPr>
          <a:xfrm>
            <a:off x="3159311" y="2684155"/>
            <a:ext cx="1741119" cy="1399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erriweather Sans"/>
              <a:buChar char="-"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7860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body" idx="4"/>
          </p:nvPr>
        </p:nvSpPr>
        <p:spPr>
          <a:xfrm>
            <a:off x="5183587" y="2684185"/>
            <a:ext cx="1740022" cy="1399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8956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60"/>
              <a:buFont typeface="Merriweather Sans"/>
              <a:buChar char="-"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7860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•"/>
              <a:defRPr sz="105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body" idx="5"/>
          </p:nvPr>
        </p:nvSpPr>
        <p:spPr>
          <a:xfrm>
            <a:off x="1109499" y="2226012"/>
            <a:ext cx="1769726" cy="32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body" idx="6"/>
          </p:nvPr>
        </p:nvSpPr>
        <p:spPr>
          <a:xfrm>
            <a:off x="3160031" y="2226012"/>
            <a:ext cx="1740400" cy="28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body" idx="7"/>
          </p:nvPr>
        </p:nvSpPr>
        <p:spPr>
          <a:xfrm>
            <a:off x="5183586" y="2226176"/>
            <a:ext cx="1740023" cy="27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body" idx="8"/>
          </p:nvPr>
        </p:nvSpPr>
        <p:spPr>
          <a:xfrm>
            <a:off x="7128549" y="2225675"/>
            <a:ext cx="1893888" cy="271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body" idx="9"/>
          </p:nvPr>
        </p:nvSpPr>
        <p:spPr>
          <a:xfrm>
            <a:off x="7128549" y="2684463"/>
            <a:ext cx="1893888" cy="140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erriweather Sans"/>
              <a:buChar char="-"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7860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•"/>
              <a:defRPr sz="105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2" name="Google Shape;132;p20" descr="GL-black-logo-trademark-rg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78" y="38480"/>
            <a:ext cx="1254022" cy="401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only + logo">
  <p:cSld name="Black only + logo">
    <p:bg>
      <p:bgPr>
        <a:solidFill>
          <a:schemeClr val="dk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Helvetica Neue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pic>
        <p:nvPicPr>
          <p:cNvPr id="135" name="Google Shape;135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6087" y="161608"/>
            <a:ext cx="984587" cy="176628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/>
        </p:nvSpPr>
        <p:spPr>
          <a:xfrm>
            <a:off x="8739915" y="93259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"/>
              <a:buFont typeface="Helvetica Neue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1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Logo">
  <p:cSld name="Title slide with Logo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 descr="06.jpg"/>
          <p:cNvPicPr preferRelativeResize="0"/>
          <p:nvPr/>
        </p:nvPicPr>
        <p:blipFill rotWithShape="1">
          <a:blip r:embed="rId2">
            <a:alphaModFix amt="27000"/>
          </a:blip>
          <a:srcRect/>
          <a:stretch/>
        </p:blipFill>
        <p:spPr>
          <a:xfrm>
            <a:off x="-20967" y="1"/>
            <a:ext cx="917143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0364" y="979632"/>
            <a:ext cx="3210558" cy="57593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1083826" y="1626745"/>
            <a:ext cx="7225417" cy="66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sz="3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2"/>
          </p:nvPr>
        </p:nvSpPr>
        <p:spPr>
          <a:xfrm>
            <a:off x="1105723" y="2846503"/>
            <a:ext cx="7203520" cy="1095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only + logo">
  <p:cSld name="White only + logo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pic>
        <p:nvPicPr>
          <p:cNvPr id="139" name="Google Shape;139;p22" descr="GL-black-logo-trademark-rg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78" y="38480"/>
            <a:ext cx="1254022" cy="401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only">
  <p:cSld name="White only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bg>
      <p:bgPr>
        <a:solidFill>
          <a:schemeClr val="dk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 descr="brainstorning.jpg"/>
          <p:cNvPicPr preferRelativeResize="0"/>
          <p:nvPr/>
        </p:nvPicPr>
        <p:blipFill rotWithShape="1">
          <a:blip r:embed="rId2">
            <a:alphaModFix amt="26000"/>
          </a:blip>
          <a:srcRect/>
          <a:stretch/>
        </p:blipFill>
        <p:spPr>
          <a:xfrm>
            <a:off x="-10180" y="0"/>
            <a:ext cx="9171433" cy="515892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>
            <a:spLocks noGrp="1"/>
          </p:cNvSpPr>
          <p:nvPr>
            <p:ph type="body" idx="1"/>
          </p:nvPr>
        </p:nvSpPr>
        <p:spPr>
          <a:xfrm>
            <a:off x="1935535" y="1555344"/>
            <a:ext cx="527293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24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087" y="161608"/>
            <a:ext cx="984587" cy="176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24pt">
  <p:cSld name="Title and Content 24p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>
            <a:spLocks noGrp="1"/>
          </p:cNvSpPr>
          <p:nvPr>
            <p:ph type="body" idx="1"/>
          </p:nvPr>
        </p:nvSpPr>
        <p:spPr>
          <a:xfrm>
            <a:off x="1098313" y="1184092"/>
            <a:ext cx="7506300" cy="3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4325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0988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952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body" idx="2"/>
          </p:nvPr>
        </p:nvSpPr>
        <p:spPr>
          <a:xfrm>
            <a:off x="1098314" y="562921"/>
            <a:ext cx="75063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69264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6926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1" name="Google Shape;151;p26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pic>
        <p:nvPicPr>
          <p:cNvPr id="152" name="Google Shape;152;p26" descr="GL-black-logo-trademark-rg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78" y="38480"/>
            <a:ext cx="1254022" cy="401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Message 1">
  <p:cSld name="Key Message 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7" descr="columns modern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65" y="0"/>
            <a:ext cx="91354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7"/>
          <p:cNvSpPr/>
          <p:nvPr/>
        </p:nvSpPr>
        <p:spPr>
          <a:xfrm>
            <a:off x="0" y="0"/>
            <a:ext cx="9144000" cy="5166300"/>
          </a:xfrm>
          <a:prstGeom prst="rect">
            <a:avLst/>
          </a:prstGeom>
          <a:solidFill>
            <a:srgbClr val="000000">
              <a:alpha val="737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7"/>
          <p:cNvSpPr txBox="1">
            <a:spLocks noGrp="1"/>
          </p:cNvSpPr>
          <p:nvPr>
            <p:ph type="body" idx="1"/>
          </p:nvPr>
        </p:nvSpPr>
        <p:spPr>
          <a:xfrm>
            <a:off x="1043573" y="1687767"/>
            <a:ext cx="7506300" cy="19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9083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80"/>
              <a:buFont typeface="Merriweather Sans"/>
              <a:buChar char="-"/>
              <a:defRPr sz="1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body" idx="2"/>
          </p:nvPr>
        </p:nvSpPr>
        <p:spPr>
          <a:xfrm>
            <a:off x="1054522" y="694323"/>
            <a:ext cx="75063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69264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27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159" name="Google Shape;159;p27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087" y="161608"/>
            <a:ext cx="984588" cy="176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Message 2">
  <p:cSld name="Key Message 2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8" descr="hero-what-we-do-1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3923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8"/>
          <p:cNvSpPr/>
          <p:nvPr/>
        </p:nvSpPr>
        <p:spPr>
          <a:xfrm>
            <a:off x="0" y="0"/>
            <a:ext cx="9144000" cy="5166300"/>
          </a:xfrm>
          <a:prstGeom prst="rect">
            <a:avLst/>
          </a:prstGeom>
          <a:solidFill>
            <a:srgbClr val="000000">
              <a:alpha val="4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8"/>
          <p:cNvSpPr txBox="1">
            <a:spLocks noGrp="1"/>
          </p:cNvSpPr>
          <p:nvPr>
            <p:ph type="body" idx="1"/>
          </p:nvPr>
        </p:nvSpPr>
        <p:spPr>
          <a:xfrm>
            <a:off x="1043573" y="1687767"/>
            <a:ext cx="7506300" cy="19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9083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80"/>
              <a:buFont typeface="Merriweather Sans"/>
              <a:buChar char="-"/>
              <a:defRPr sz="1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" name="Google Shape;165;p28"/>
          <p:cNvSpPr txBox="1">
            <a:spLocks noGrp="1"/>
          </p:cNvSpPr>
          <p:nvPr>
            <p:ph type="body" idx="2"/>
          </p:nvPr>
        </p:nvSpPr>
        <p:spPr>
          <a:xfrm>
            <a:off x="1054522" y="694323"/>
            <a:ext cx="75063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69264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" name="Google Shape;16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087" y="161608"/>
            <a:ext cx="984588" cy="17662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168" name="Google Shape;168;p28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9" descr="06.jpg"/>
          <p:cNvPicPr preferRelativeResize="0"/>
          <p:nvPr/>
        </p:nvPicPr>
        <p:blipFill rotWithShape="1">
          <a:blip r:embed="rId2">
            <a:alphaModFix amt="27000"/>
          </a:blip>
          <a:srcRect/>
          <a:stretch/>
        </p:blipFill>
        <p:spPr>
          <a:xfrm>
            <a:off x="-20967" y="1"/>
            <a:ext cx="917143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pic>
        <p:nvPicPr>
          <p:cNvPr id="172" name="Google Shape;17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8420" y="2021990"/>
            <a:ext cx="4407161" cy="790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Logo">
  <p:cSld name="Title slide with Logo">
    <p:bg>
      <p:bgPr>
        <a:solidFill>
          <a:schemeClr val="dk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0" descr="06.jpg"/>
          <p:cNvPicPr preferRelativeResize="0"/>
          <p:nvPr/>
        </p:nvPicPr>
        <p:blipFill rotWithShape="1">
          <a:blip r:embed="rId2">
            <a:alphaModFix amt="27000"/>
          </a:blip>
          <a:srcRect/>
          <a:stretch/>
        </p:blipFill>
        <p:spPr>
          <a:xfrm>
            <a:off x="-20967" y="1"/>
            <a:ext cx="917143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0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pic>
        <p:nvPicPr>
          <p:cNvPr id="176" name="Google Shape;17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0364" y="979632"/>
            <a:ext cx="3210560" cy="575938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0"/>
          <p:cNvSpPr txBox="1">
            <a:spLocks noGrp="1"/>
          </p:cNvSpPr>
          <p:nvPr>
            <p:ph type="body" idx="1"/>
          </p:nvPr>
        </p:nvSpPr>
        <p:spPr>
          <a:xfrm>
            <a:off x="1083826" y="1626745"/>
            <a:ext cx="72255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sz="3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p30"/>
          <p:cNvSpPr txBox="1">
            <a:spLocks noGrp="1"/>
          </p:cNvSpPr>
          <p:nvPr>
            <p:ph type="body" idx="2"/>
          </p:nvPr>
        </p:nvSpPr>
        <p:spPr>
          <a:xfrm>
            <a:off x="1105723" y="2846503"/>
            <a:ext cx="7203600" cy="10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2">
  <p:cSld name="Divider 2">
    <p:bg>
      <p:bgPr>
        <a:solidFill>
          <a:schemeClr val="dk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1" descr="ipad and hand and iphone.jpg"/>
          <p:cNvPicPr preferRelativeResize="0"/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8562" y="-3551"/>
            <a:ext cx="9135437" cy="514366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1"/>
          <p:cNvSpPr/>
          <p:nvPr/>
        </p:nvSpPr>
        <p:spPr>
          <a:xfrm>
            <a:off x="1" y="-3388"/>
            <a:ext cx="9171300" cy="5143500"/>
          </a:xfrm>
          <a:prstGeom prst="rect">
            <a:avLst/>
          </a:prstGeom>
          <a:solidFill>
            <a:srgbClr val="2A8280">
              <a:alpha val="6627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1"/>
          <p:cNvSpPr txBox="1">
            <a:spLocks noGrp="1"/>
          </p:cNvSpPr>
          <p:nvPr>
            <p:ph type="body" idx="1"/>
          </p:nvPr>
        </p:nvSpPr>
        <p:spPr>
          <a:xfrm>
            <a:off x="1057558" y="1630043"/>
            <a:ext cx="7538100" cy="10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31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pic>
        <p:nvPicPr>
          <p:cNvPr id="184" name="Google Shape;184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087" y="161608"/>
            <a:ext cx="984588" cy="176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chemeClr val="dk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2"/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>
            <a:off x="0" y="0"/>
            <a:ext cx="917143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2"/>
          <p:cNvSpPr/>
          <p:nvPr/>
        </p:nvSpPr>
        <p:spPr>
          <a:xfrm>
            <a:off x="1" y="0"/>
            <a:ext cx="9171300" cy="5161800"/>
          </a:xfrm>
          <a:prstGeom prst="rect">
            <a:avLst/>
          </a:prstGeom>
          <a:solidFill>
            <a:srgbClr val="2A8280">
              <a:alpha val="6627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2"/>
          <p:cNvSpPr txBox="1">
            <a:spLocks noGrp="1"/>
          </p:cNvSpPr>
          <p:nvPr>
            <p:ph type="body" idx="1"/>
          </p:nvPr>
        </p:nvSpPr>
        <p:spPr>
          <a:xfrm>
            <a:off x="1057558" y="1630043"/>
            <a:ext cx="7170600" cy="10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" name="Google Shape;189;p32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pic>
        <p:nvPicPr>
          <p:cNvPr id="190" name="Google Shape;190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087" y="161608"/>
            <a:ext cx="984588" cy="176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bg>
      <p:bgPr>
        <a:solidFill>
          <a:schemeClr val="dk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 descr="brainstorning.jpg"/>
          <p:cNvPicPr preferRelativeResize="0"/>
          <p:nvPr/>
        </p:nvPicPr>
        <p:blipFill rotWithShape="1">
          <a:blip r:embed="rId2">
            <a:alphaModFix amt="26000"/>
          </a:blip>
          <a:srcRect/>
          <a:stretch/>
        </p:blipFill>
        <p:spPr>
          <a:xfrm>
            <a:off x="-10180" y="0"/>
            <a:ext cx="9171433" cy="5158928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1935535" y="1555344"/>
            <a:ext cx="527293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pic>
        <p:nvPicPr>
          <p:cNvPr id="25" name="Google Shape;2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087" y="161608"/>
            <a:ext cx="984587" cy="176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Message 3">
  <p:cSld name="Key Message 3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3" descr="03.jpg"/>
          <p:cNvPicPr preferRelativeResize="0"/>
          <p:nvPr/>
        </p:nvPicPr>
        <p:blipFill rotWithShape="1">
          <a:blip r:embed="rId2">
            <a:alphaModFix amt="87000"/>
          </a:blip>
          <a:srcRect/>
          <a:stretch/>
        </p:blipFill>
        <p:spPr>
          <a:xfrm>
            <a:off x="-2" y="7"/>
            <a:ext cx="9144002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3"/>
          <p:cNvSpPr/>
          <p:nvPr/>
        </p:nvSpPr>
        <p:spPr>
          <a:xfrm>
            <a:off x="0" y="-11332"/>
            <a:ext cx="9144000" cy="5166300"/>
          </a:xfrm>
          <a:prstGeom prst="rect">
            <a:avLst/>
          </a:prstGeom>
          <a:solidFill>
            <a:srgbClr val="000000">
              <a:alpha val="776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3"/>
          <p:cNvSpPr txBox="1">
            <a:spLocks noGrp="1"/>
          </p:cNvSpPr>
          <p:nvPr>
            <p:ph type="body" idx="1"/>
          </p:nvPr>
        </p:nvSpPr>
        <p:spPr>
          <a:xfrm>
            <a:off x="1043573" y="1687767"/>
            <a:ext cx="7506300" cy="19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9083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80"/>
              <a:buFont typeface="Merriweather Sans"/>
              <a:buChar char="-"/>
              <a:defRPr sz="1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33"/>
          <p:cNvSpPr txBox="1">
            <a:spLocks noGrp="1"/>
          </p:cNvSpPr>
          <p:nvPr>
            <p:ph type="body" idx="2"/>
          </p:nvPr>
        </p:nvSpPr>
        <p:spPr>
          <a:xfrm>
            <a:off x="1054522" y="694323"/>
            <a:ext cx="75063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69264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96" name="Google Shape;196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087" y="161608"/>
            <a:ext cx="984588" cy="176628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3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Message 4">
  <p:cSld name="Key Message 4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4" descr="avid_.jpg"/>
          <p:cNvPicPr preferRelativeResize="0"/>
          <p:nvPr/>
        </p:nvPicPr>
        <p:blipFill rotWithShape="1">
          <a:blip r:embed="rId2">
            <a:alphaModFix/>
          </a:blip>
          <a:srcRect t="1127"/>
          <a:stretch/>
        </p:blipFill>
        <p:spPr>
          <a:xfrm>
            <a:off x="8565" y="0"/>
            <a:ext cx="913543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4"/>
          <p:cNvSpPr/>
          <p:nvPr/>
        </p:nvSpPr>
        <p:spPr>
          <a:xfrm>
            <a:off x="0" y="-11339"/>
            <a:ext cx="9162300" cy="51663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4"/>
          <p:cNvSpPr txBox="1">
            <a:spLocks noGrp="1"/>
          </p:cNvSpPr>
          <p:nvPr>
            <p:ph type="body" idx="1"/>
          </p:nvPr>
        </p:nvSpPr>
        <p:spPr>
          <a:xfrm>
            <a:off x="1043573" y="1687767"/>
            <a:ext cx="7506300" cy="19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9083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80"/>
              <a:buFont typeface="Merriweather Sans"/>
              <a:buChar char="-"/>
              <a:defRPr sz="1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34"/>
          <p:cNvSpPr txBox="1">
            <a:spLocks noGrp="1"/>
          </p:cNvSpPr>
          <p:nvPr>
            <p:ph type="body" idx="2"/>
          </p:nvPr>
        </p:nvSpPr>
        <p:spPr>
          <a:xfrm>
            <a:off x="1054522" y="694323"/>
            <a:ext cx="75063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69264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03" name="Google Shape;203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087" y="161608"/>
            <a:ext cx="984588" cy="176628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4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Message 5">
  <p:cSld name="Key Message 5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5" descr="citylights (1)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5"/>
          <p:cNvSpPr/>
          <p:nvPr/>
        </p:nvSpPr>
        <p:spPr>
          <a:xfrm>
            <a:off x="0" y="0"/>
            <a:ext cx="9162300" cy="5161500"/>
          </a:xfrm>
          <a:prstGeom prst="rect">
            <a:avLst/>
          </a:prstGeom>
          <a:solidFill>
            <a:srgbClr val="000000">
              <a:alpha val="737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5"/>
          <p:cNvSpPr txBox="1">
            <a:spLocks noGrp="1"/>
          </p:cNvSpPr>
          <p:nvPr>
            <p:ph type="body" idx="1"/>
          </p:nvPr>
        </p:nvSpPr>
        <p:spPr>
          <a:xfrm>
            <a:off x="1043573" y="1687767"/>
            <a:ext cx="7506300" cy="19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9083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80"/>
              <a:buFont typeface="Merriweather Sans"/>
              <a:buChar char="-"/>
              <a:defRPr sz="1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" name="Google Shape;209;p35"/>
          <p:cNvSpPr txBox="1">
            <a:spLocks noGrp="1"/>
          </p:cNvSpPr>
          <p:nvPr>
            <p:ph type="body" idx="2"/>
          </p:nvPr>
        </p:nvSpPr>
        <p:spPr>
          <a:xfrm>
            <a:off x="1054522" y="694323"/>
            <a:ext cx="75063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69264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10" name="Google Shape;210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087" y="161608"/>
            <a:ext cx="984588" cy="17662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5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+ photo +sub">
  <p:cSld name="Content + photo +sub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>
            <a:spLocks noGrp="1"/>
          </p:cNvSpPr>
          <p:nvPr>
            <p:ph type="body" idx="1"/>
          </p:nvPr>
        </p:nvSpPr>
        <p:spPr>
          <a:xfrm>
            <a:off x="4885855" y="1567324"/>
            <a:ext cx="3904500" cy="28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5275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8956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60"/>
              <a:buFont typeface="Merriweather Sans"/>
              <a:buChar char="-"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4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36"/>
          <p:cNvSpPr txBox="1">
            <a:spLocks noGrp="1"/>
          </p:cNvSpPr>
          <p:nvPr>
            <p:ph type="body" idx="2"/>
          </p:nvPr>
        </p:nvSpPr>
        <p:spPr>
          <a:xfrm>
            <a:off x="1098314" y="562921"/>
            <a:ext cx="76920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69264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6926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36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216" name="Google Shape;216;p36"/>
          <p:cNvSpPr txBox="1">
            <a:spLocks noGrp="1"/>
          </p:cNvSpPr>
          <p:nvPr>
            <p:ph type="body" idx="3"/>
          </p:nvPr>
        </p:nvSpPr>
        <p:spPr>
          <a:xfrm>
            <a:off x="4886123" y="1183178"/>
            <a:ext cx="39042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chemeClr val="accent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chemeClr val="accent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chemeClr val="accent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chemeClr val="accent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17" name="Google Shape;217;p36" descr="GL-black-logo-trademark-rg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78" y="38480"/>
            <a:ext cx="1254022" cy="401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+ photo ">
  <p:cSld name="Content + photo 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>
            <a:spLocks noGrp="1"/>
          </p:cNvSpPr>
          <p:nvPr>
            <p:ph type="body" idx="1"/>
          </p:nvPr>
        </p:nvSpPr>
        <p:spPr>
          <a:xfrm>
            <a:off x="4885855" y="1162194"/>
            <a:ext cx="3904500" cy="3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5275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8956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60"/>
              <a:buFont typeface="Merriweather Sans"/>
              <a:buChar char="-"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4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37"/>
          <p:cNvSpPr txBox="1">
            <a:spLocks noGrp="1"/>
          </p:cNvSpPr>
          <p:nvPr>
            <p:ph type="body" idx="2"/>
          </p:nvPr>
        </p:nvSpPr>
        <p:spPr>
          <a:xfrm>
            <a:off x="1098314" y="562921"/>
            <a:ext cx="76920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69264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6926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37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pic>
        <p:nvPicPr>
          <p:cNvPr id="222" name="Google Shape;222;p37" descr="GL-black-logo-trademark-rg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78" y="38480"/>
            <a:ext cx="1254022" cy="401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2 Column">
  <p:cSld name="Content 2 Column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8"/>
          <p:cNvSpPr txBox="1">
            <a:spLocks noGrp="1"/>
          </p:cNvSpPr>
          <p:nvPr>
            <p:ph type="body" idx="1"/>
          </p:nvPr>
        </p:nvSpPr>
        <p:spPr>
          <a:xfrm>
            <a:off x="1109263" y="1589213"/>
            <a:ext cx="3663900" cy="3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5275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8194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40"/>
              <a:buFont typeface="Merriweather Sans"/>
              <a:buChar char="-"/>
              <a:defRPr sz="105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4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38"/>
          <p:cNvSpPr txBox="1">
            <a:spLocks noGrp="1"/>
          </p:cNvSpPr>
          <p:nvPr>
            <p:ph type="body" idx="2"/>
          </p:nvPr>
        </p:nvSpPr>
        <p:spPr>
          <a:xfrm>
            <a:off x="1098314" y="562921"/>
            <a:ext cx="76920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69264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6926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38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227" name="Google Shape;227;p38"/>
          <p:cNvSpPr txBox="1">
            <a:spLocks noGrp="1"/>
          </p:cNvSpPr>
          <p:nvPr>
            <p:ph type="body" idx="3"/>
          </p:nvPr>
        </p:nvSpPr>
        <p:spPr>
          <a:xfrm>
            <a:off x="5126196" y="1633009"/>
            <a:ext cx="3664200" cy="31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5275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erriweather Sans"/>
              <a:buChar char="-"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7860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" name="Google Shape;228;p38"/>
          <p:cNvSpPr txBox="1">
            <a:spLocks noGrp="1"/>
          </p:cNvSpPr>
          <p:nvPr>
            <p:ph type="body" idx="4"/>
          </p:nvPr>
        </p:nvSpPr>
        <p:spPr>
          <a:xfrm>
            <a:off x="1109498" y="1174866"/>
            <a:ext cx="23718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9" name="Google Shape;229;p38"/>
          <p:cNvSpPr txBox="1">
            <a:spLocks noGrp="1"/>
          </p:cNvSpPr>
          <p:nvPr>
            <p:ph type="body" idx="5"/>
          </p:nvPr>
        </p:nvSpPr>
        <p:spPr>
          <a:xfrm>
            <a:off x="5126915" y="1174866"/>
            <a:ext cx="2529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30" name="Google Shape;230;p38" descr="GL-black-logo-trademark-rg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78" y="38480"/>
            <a:ext cx="1254022" cy="401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3 Column">
  <p:cSld name="Content 3 Column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>
            <a:spLocks noGrp="1"/>
          </p:cNvSpPr>
          <p:nvPr>
            <p:ph type="body" idx="1"/>
          </p:nvPr>
        </p:nvSpPr>
        <p:spPr>
          <a:xfrm>
            <a:off x="1109263" y="1589213"/>
            <a:ext cx="2372100" cy="3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8194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40"/>
              <a:buFont typeface="Merriweather Sans"/>
              <a:buChar char="-"/>
              <a:defRPr sz="105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4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" name="Google Shape;233;p39"/>
          <p:cNvSpPr txBox="1">
            <a:spLocks noGrp="1"/>
          </p:cNvSpPr>
          <p:nvPr>
            <p:ph type="body" idx="2"/>
          </p:nvPr>
        </p:nvSpPr>
        <p:spPr>
          <a:xfrm>
            <a:off x="1098314" y="562921"/>
            <a:ext cx="76920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69264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6926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39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235" name="Google Shape;235;p39"/>
          <p:cNvSpPr txBox="1">
            <a:spLocks noGrp="1"/>
          </p:cNvSpPr>
          <p:nvPr>
            <p:ph type="body" idx="3"/>
          </p:nvPr>
        </p:nvSpPr>
        <p:spPr>
          <a:xfrm>
            <a:off x="3612267" y="1633009"/>
            <a:ext cx="2529300" cy="31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erriweather Sans"/>
              <a:buChar char="-"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7860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" name="Google Shape;236;p39"/>
          <p:cNvSpPr txBox="1">
            <a:spLocks noGrp="1"/>
          </p:cNvSpPr>
          <p:nvPr>
            <p:ph type="body" idx="4"/>
          </p:nvPr>
        </p:nvSpPr>
        <p:spPr>
          <a:xfrm>
            <a:off x="6273636" y="1633039"/>
            <a:ext cx="2527200" cy="31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8956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60"/>
              <a:buFont typeface="Merriweather Sans"/>
              <a:buChar char="-"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7860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•"/>
              <a:defRPr sz="105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" name="Google Shape;237;p39"/>
          <p:cNvSpPr txBox="1">
            <a:spLocks noGrp="1"/>
          </p:cNvSpPr>
          <p:nvPr>
            <p:ph type="body" idx="5"/>
          </p:nvPr>
        </p:nvSpPr>
        <p:spPr>
          <a:xfrm>
            <a:off x="1109498" y="1174866"/>
            <a:ext cx="23718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" name="Google Shape;238;p39"/>
          <p:cNvSpPr txBox="1">
            <a:spLocks noGrp="1"/>
          </p:cNvSpPr>
          <p:nvPr>
            <p:ph type="body" idx="6"/>
          </p:nvPr>
        </p:nvSpPr>
        <p:spPr>
          <a:xfrm>
            <a:off x="3612986" y="1174866"/>
            <a:ext cx="2529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" name="Google Shape;239;p39"/>
          <p:cNvSpPr txBox="1">
            <a:spLocks noGrp="1"/>
          </p:cNvSpPr>
          <p:nvPr>
            <p:ph type="body" idx="7"/>
          </p:nvPr>
        </p:nvSpPr>
        <p:spPr>
          <a:xfrm>
            <a:off x="6273636" y="1175030"/>
            <a:ext cx="25272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40" name="Google Shape;240;p39" descr="GL-black-logo-trademark-rg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78" y="38480"/>
            <a:ext cx="1254022" cy="401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4 Column">
  <p:cSld name="Content 4 Column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>
            <a:spLocks noGrp="1"/>
          </p:cNvSpPr>
          <p:nvPr>
            <p:ph type="body" idx="1"/>
          </p:nvPr>
        </p:nvSpPr>
        <p:spPr>
          <a:xfrm>
            <a:off x="1109263" y="2640360"/>
            <a:ext cx="1770000" cy="14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8194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40"/>
              <a:buFont typeface="Merriweather Sans"/>
              <a:buChar char="-"/>
              <a:defRPr sz="105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4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" name="Google Shape;243;p40"/>
          <p:cNvSpPr txBox="1">
            <a:spLocks noGrp="1"/>
          </p:cNvSpPr>
          <p:nvPr>
            <p:ph type="body" idx="2"/>
          </p:nvPr>
        </p:nvSpPr>
        <p:spPr>
          <a:xfrm>
            <a:off x="1098314" y="562921"/>
            <a:ext cx="76920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69264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6926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4" name="Google Shape;244;p40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245" name="Google Shape;245;p40"/>
          <p:cNvSpPr txBox="1">
            <a:spLocks noGrp="1"/>
          </p:cNvSpPr>
          <p:nvPr>
            <p:ph type="body" idx="3"/>
          </p:nvPr>
        </p:nvSpPr>
        <p:spPr>
          <a:xfrm>
            <a:off x="3159311" y="2684155"/>
            <a:ext cx="1741200" cy="14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erriweather Sans"/>
              <a:buChar char="-"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7860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" name="Google Shape;246;p40"/>
          <p:cNvSpPr txBox="1">
            <a:spLocks noGrp="1"/>
          </p:cNvSpPr>
          <p:nvPr>
            <p:ph type="body" idx="4"/>
          </p:nvPr>
        </p:nvSpPr>
        <p:spPr>
          <a:xfrm>
            <a:off x="5183587" y="2684185"/>
            <a:ext cx="1740000" cy="14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8956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60"/>
              <a:buFont typeface="Merriweather Sans"/>
              <a:buChar char="-"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7860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•"/>
              <a:defRPr sz="105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" name="Google Shape;247;p40"/>
          <p:cNvSpPr txBox="1">
            <a:spLocks noGrp="1"/>
          </p:cNvSpPr>
          <p:nvPr>
            <p:ph type="body" idx="5"/>
          </p:nvPr>
        </p:nvSpPr>
        <p:spPr>
          <a:xfrm>
            <a:off x="1109499" y="2226012"/>
            <a:ext cx="17697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8" name="Google Shape;248;p40"/>
          <p:cNvSpPr txBox="1">
            <a:spLocks noGrp="1"/>
          </p:cNvSpPr>
          <p:nvPr>
            <p:ph type="body" idx="6"/>
          </p:nvPr>
        </p:nvSpPr>
        <p:spPr>
          <a:xfrm>
            <a:off x="3160031" y="2226012"/>
            <a:ext cx="17403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40"/>
          <p:cNvSpPr txBox="1">
            <a:spLocks noGrp="1"/>
          </p:cNvSpPr>
          <p:nvPr>
            <p:ph type="body" idx="7"/>
          </p:nvPr>
        </p:nvSpPr>
        <p:spPr>
          <a:xfrm>
            <a:off x="5183586" y="2226176"/>
            <a:ext cx="17400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" name="Google Shape;250;p40"/>
          <p:cNvSpPr txBox="1">
            <a:spLocks noGrp="1"/>
          </p:cNvSpPr>
          <p:nvPr>
            <p:ph type="body" idx="8"/>
          </p:nvPr>
        </p:nvSpPr>
        <p:spPr>
          <a:xfrm>
            <a:off x="7128549" y="2225675"/>
            <a:ext cx="18939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" name="Google Shape;251;p40"/>
          <p:cNvSpPr txBox="1">
            <a:spLocks noGrp="1"/>
          </p:cNvSpPr>
          <p:nvPr>
            <p:ph type="body" idx="9"/>
          </p:nvPr>
        </p:nvSpPr>
        <p:spPr>
          <a:xfrm>
            <a:off x="7128549" y="2684463"/>
            <a:ext cx="1893900" cy="14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erriweather Sans"/>
              <a:buChar char="-"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7860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•"/>
              <a:defRPr sz="105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52" name="Google Shape;252;p40" descr="GL-black-logo-trademark-rg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78" y="38480"/>
            <a:ext cx="1254022" cy="401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only + logo">
  <p:cSld name="Black only + logo">
    <p:bg>
      <p:bgPr>
        <a:solidFill>
          <a:schemeClr val="dk1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1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Helvetica Neue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pic>
        <p:nvPicPr>
          <p:cNvPr id="255" name="Google Shape;255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6087" y="161608"/>
            <a:ext cx="984588" cy="176628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1"/>
          <p:cNvSpPr txBox="1"/>
          <p:nvPr/>
        </p:nvSpPr>
        <p:spPr>
          <a:xfrm>
            <a:off x="8739915" y="93259"/>
            <a:ext cx="4452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"/>
              <a:buFont typeface="Helvetica Neue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1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only + logo">
  <p:cSld name="White only + logo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2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pic>
        <p:nvPicPr>
          <p:cNvPr id="259" name="Google Shape;259;p42" descr="GL-black-logo-trademark-rg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78" y="38480"/>
            <a:ext cx="1254022" cy="401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24pt">
  <p:cSld name="Title and Content 24p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098313" y="1184092"/>
            <a:ext cx="7506181" cy="3419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4325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0988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952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1098314" y="562921"/>
            <a:ext cx="7506181" cy="512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69264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6926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pic>
        <p:nvPicPr>
          <p:cNvPr id="32" name="Google Shape;32;p6" descr="GL-black-logo-trademark-rg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78" y="38480"/>
            <a:ext cx="1254022" cy="401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only">
  <p:cSld name="White only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bg>
      <p:bgPr>
        <a:solidFill>
          <a:schemeClr val="dk1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44" descr="brainstorning.jpg"/>
          <p:cNvPicPr preferRelativeResize="0"/>
          <p:nvPr/>
        </p:nvPicPr>
        <p:blipFill rotWithShape="1">
          <a:blip r:embed="rId2">
            <a:alphaModFix amt="26000"/>
          </a:blip>
          <a:srcRect/>
          <a:stretch/>
        </p:blipFill>
        <p:spPr>
          <a:xfrm>
            <a:off x="-10180" y="0"/>
            <a:ext cx="9171433" cy="5158928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4"/>
          <p:cNvSpPr txBox="1">
            <a:spLocks noGrp="1"/>
          </p:cNvSpPr>
          <p:nvPr>
            <p:ph type="body" idx="1"/>
          </p:nvPr>
        </p:nvSpPr>
        <p:spPr>
          <a:xfrm>
            <a:off x="1935535" y="1555344"/>
            <a:ext cx="52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4" name="Google Shape;264;p44"/>
          <p:cNvSpPr txBox="1"/>
          <p:nvPr/>
        </p:nvSpPr>
        <p:spPr>
          <a:xfrm>
            <a:off x="73141" y="4838775"/>
            <a:ext cx="21285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pic>
        <p:nvPicPr>
          <p:cNvPr id="265" name="Google Shape;265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087" y="161608"/>
            <a:ext cx="984588" cy="176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Message 1">
  <p:cSld name="Key Message 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 descr="columns modern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65" y="0"/>
            <a:ext cx="913543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/>
          <p:nvPr/>
        </p:nvSpPr>
        <p:spPr>
          <a:xfrm>
            <a:off x="0" y="0"/>
            <a:ext cx="9144000" cy="5166360"/>
          </a:xfrm>
          <a:prstGeom prst="rect">
            <a:avLst/>
          </a:prstGeom>
          <a:solidFill>
            <a:srgbClr val="000000">
              <a:alpha val="7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1043573" y="1687767"/>
            <a:ext cx="7506181" cy="1947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9083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80"/>
              <a:buFont typeface="Merriweather Sans"/>
              <a:buChar char="-"/>
              <a:defRPr sz="1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1054522" y="694323"/>
            <a:ext cx="7506181" cy="56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69264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39" name="Google Shape;39;p7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pic>
        <p:nvPicPr>
          <p:cNvPr id="40" name="Google Shape;4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087" y="161608"/>
            <a:ext cx="984587" cy="176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Message 2">
  <p:cSld name="Key Message 2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8" descr="hero-what-we-do-1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3923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8"/>
          <p:cNvSpPr/>
          <p:nvPr/>
        </p:nvSpPr>
        <p:spPr>
          <a:xfrm>
            <a:off x="0" y="0"/>
            <a:ext cx="9144000" cy="5166360"/>
          </a:xfrm>
          <a:prstGeom prst="rect">
            <a:avLst/>
          </a:prstGeom>
          <a:solidFill>
            <a:srgbClr val="000000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1"/>
          </p:nvPr>
        </p:nvSpPr>
        <p:spPr>
          <a:xfrm>
            <a:off x="1043573" y="1687767"/>
            <a:ext cx="7506181" cy="1947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9083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80"/>
              <a:buFont typeface="Merriweather Sans"/>
              <a:buChar char="-"/>
              <a:defRPr sz="1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2"/>
          </p:nvPr>
        </p:nvSpPr>
        <p:spPr>
          <a:xfrm>
            <a:off x="1054522" y="694323"/>
            <a:ext cx="7506181" cy="56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69264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6" name="Google Shape;4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087" y="161608"/>
            <a:ext cx="984587" cy="176628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sp>
        <p:nvSpPr>
          <p:cNvPr id="48" name="Google Shape;48;p8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9" descr="06.jpg"/>
          <p:cNvPicPr preferRelativeResize="0"/>
          <p:nvPr/>
        </p:nvPicPr>
        <p:blipFill rotWithShape="1">
          <a:blip r:embed="rId2">
            <a:alphaModFix amt="27000"/>
          </a:blip>
          <a:srcRect/>
          <a:stretch/>
        </p:blipFill>
        <p:spPr>
          <a:xfrm>
            <a:off x="-20967" y="1"/>
            <a:ext cx="917143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9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pic>
        <p:nvPicPr>
          <p:cNvPr id="52" name="Google Shape;5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8420" y="2021990"/>
            <a:ext cx="4407160" cy="790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Logo">
  <p:cSld name="Title slide with Logo">
    <p:bg>
      <p:bgPr>
        <a:solidFill>
          <a:schemeClr val="dk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0" descr="06.jpg"/>
          <p:cNvPicPr preferRelativeResize="0"/>
          <p:nvPr/>
        </p:nvPicPr>
        <p:blipFill rotWithShape="1">
          <a:blip r:embed="rId2">
            <a:alphaModFix amt="27000"/>
          </a:blip>
          <a:srcRect/>
          <a:stretch/>
        </p:blipFill>
        <p:spPr>
          <a:xfrm>
            <a:off x="-20967" y="1"/>
            <a:ext cx="917143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0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pic>
        <p:nvPicPr>
          <p:cNvPr id="56" name="Google Shape;56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0364" y="979632"/>
            <a:ext cx="3210558" cy="57593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0"/>
          <p:cNvSpPr txBox="1">
            <a:spLocks noGrp="1"/>
          </p:cNvSpPr>
          <p:nvPr>
            <p:ph type="body" idx="1"/>
          </p:nvPr>
        </p:nvSpPr>
        <p:spPr>
          <a:xfrm>
            <a:off x="1083826" y="1626745"/>
            <a:ext cx="7225417" cy="66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sz="3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body" idx="2"/>
          </p:nvPr>
        </p:nvSpPr>
        <p:spPr>
          <a:xfrm>
            <a:off x="1105723" y="2846503"/>
            <a:ext cx="7203520" cy="1095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2">
  <p:cSld name="Divider 2">
    <p:bg>
      <p:bgPr>
        <a:solidFill>
          <a:schemeClr val="dk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1" descr="ipad and hand and iphone.jpg"/>
          <p:cNvPicPr preferRelativeResize="0"/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8562" y="-3551"/>
            <a:ext cx="9135438" cy="514366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1"/>
          <p:cNvSpPr/>
          <p:nvPr/>
        </p:nvSpPr>
        <p:spPr>
          <a:xfrm>
            <a:off x="1" y="-3388"/>
            <a:ext cx="9171433" cy="5143499"/>
          </a:xfrm>
          <a:prstGeom prst="rect">
            <a:avLst/>
          </a:prstGeom>
          <a:solidFill>
            <a:srgbClr val="2A8280">
              <a:alpha val="6627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1"/>
          <p:cNvSpPr txBox="1">
            <a:spLocks noGrp="1"/>
          </p:cNvSpPr>
          <p:nvPr>
            <p:ph type="body" idx="1"/>
          </p:nvPr>
        </p:nvSpPr>
        <p:spPr>
          <a:xfrm>
            <a:off x="1057558" y="1630043"/>
            <a:ext cx="7538063" cy="1023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11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/>
          </a:p>
        </p:txBody>
      </p:sp>
      <p:pic>
        <p:nvPicPr>
          <p:cNvPr id="64" name="Google Shape;6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087" y="161608"/>
            <a:ext cx="984587" cy="176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/>
        </p:nvSpPr>
        <p:spPr>
          <a:xfrm>
            <a:off x="8739915" y="93259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/>
        </p:nvSpPr>
        <p:spPr>
          <a:xfrm>
            <a:off x="8739915" y="93259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/>
        </p:nvSpPr>
        <p:spPr>
          <a:xfrm>
            <a:off x="8739915" y="93259"/>
            <a:ext cx="4452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bgit2/libgit2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4"/>
          <p:cNvSpPr txBox="1">
            <a:spLocks noGrp="1"/>
          </p:cNvSpPr>
          <p:nvPr>
            <p:ph type="body" idx="2"/>
          </p:nvPr>
        </p:nvSpPr>
        <p:spPr>
          <a:xfrm>
            <a:off x="1098314" y="562921"/>
            <a:ext cx="7506181" cy="512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Git’s approach to data</a:t>
            </a:r>
            <a:endParaRPr/>
          </a:p>
        </p:txBody>
      </p:sp>
      <p:pic>
        <p:nvPicPr>
          <p:cNvPr id="327" name="Google Shape;327;p54" descr="Git stores data as snapshots of the project over time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8749" y="1343869"/>
            <a:ext cx="6294629" cy="2399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5"/>
          <p:cNvSpPr txBox="1">
            <a:spLocks noGrp="1"/>
          </p:cNvSpPr>
          <p:nvPr>
            <p:ph type="body" idx="2"/>
          </p:nvPr>
        </p:nvSpPr>
        <p:spPr>
          <a:xfrm>
            <a:off x="1098314" y="562921"/>
            <a:ext cx="75063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Other systems’ data model</a:t>
            </a:r>
            <a:endParaRPr/>
          </a:p>
        </p:txBody>
      </p:sp>
      <p:pic>
        <p:nvPicPr>
          <p:cNvPr id="333" name="Google Shape;333;p55" descr="Storing data as changes to a base version of each file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9280" y="1343924"/>
            <a:ext cx="6266102" cy="2428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6"/>
          <p:cNvSpPr txBox="1">
            <a:spLocks noGrp="1"/>
          </p:cNvSpPr>
          <p:nvPr>
            <p:ph type="body" idx="1"/>
          </p:nvPr>
        </p:nvSpPr>
        <p:spPr>
          <a:xfrm>
            <a:off x="1098313" y="1184092"/>
            <a:ext cx="7506181" cy="3419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4625" marR="0" lvl="0" indent="-174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</a:pPr>
            <a:r>
              <a:rPr lang="en-US"/>
              <a:t>.git</a:t>
            </a:r>
            <a:endParaRPr/>
          </a:p>
          <a:p>
            <a:pPr marL="174625" marR="0" lvl="0" indent="-1746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</a:pPr>
            <a:r>
              <a:rPr lang="en-US"/>
              <a:t>SHA-1 for snapshots: </a:t>
            </a:r>
            <a:r>
              <a:rPr lang="en-US" sz="1400"/>
              <a:t>24b9da6552252987aa493b52f8696cd6d3b00373</a:t>
            </a:r>
            <a:endParaRPr/>
          </a:p>
          <a:p>
            <a:pPr marL="174625" marR="0" lvl="0" indent="-1746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</a:pPr>
            <a:r>
              <a:rPr lang="en-US"/>
              <a:t>Git mostly only adds data.</a:t>
            </a:r>
            <a:endParaRPr/>
          </a:p>
        </p:txBody>
      </p:sp>
      <p:sp>
        <p:nvSpPr>
          <p:cNvPr id="339" name="Google Shape;339;p56"/>
          <p:cNvSpPr txBox="1">
            <a:spLocks noGrp="1"/>
          </p:cNvSpPr>
          <p:nvPr>
            <p:ph type="body" idx="2"/>
          </p:nvPr>
        </p:nvSpPr>
        <p:spPr>
          <a:xfrm>
            <a:off x="1098314" y="562921"/>
            <a:ext cx="7506181" cy="512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Storage and SHAs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7"/>
          <p:cNvSpPr txBox="1">
            <a:spLocks noGrp="1"/>
          </p:cNvSpPr>
          <p:nvPr>
            <p:ph type="body" idx="1"/>
          </p:nvPr>
        </p:nvSpPr>
        <p:spPr>
          <a:xfrm>
            <a:off x="1098314" y="1184092"/>
            <a:ext cx="7506180" cy="3419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4625" marR="0" lvl="0" indent="-174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</a:pPr>
            <a:r>
              <a:rPr lang="en-US"/>
              <a:t>Official command-line Git client</a:t>
            </a:r>
            <a:endParaRPr/>
          </a:p>
          <a:p>
            <a:pPr marL="174625" marR="0" lvl="0" indent="-1746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</a:pPr>
            <a:r>
              <a:rPr lang="en-US"/>
              <a:t>But generally it’s irrelevant, you can go for TortoiseGit/SourceTree. Just make sure whether your client has installed Git for you.</a:t>
            </a:r>
            <a:endParaRPr/>
          </a:p>
          <a:p>
            <a:pPr marL="174625" marR="0" lvl="0" indent="-88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endParaRPr/>
          </a:p>
        </p:txBody>
      </p:sp>
      <p:sp>
        <p:nvSpPr>
          <p:cNvPr id="345" name="Google Shape;345;p57"/>
          <p:cNvSpPr txBox="1">
            <a:spLocks noGrp="1"/>
          </p:cNvSpPr>
          <p:nvPr>
            <p:ph type="body" idx="2"/>
          </p:nvPr>
        </p:nvSpPr>
        <p:spPr>
          <a:xfrm>
            <a:off x="1098314" y="562921"/>
            <a:ext cx="7506181" cy="512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What Git client should I use?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8"/>
          <p:cNvSpPr txBox="1">
            <a:spLocks noGrp="1"/>
          </p:cNvSpPr>
          <p:nvPr>
            <p:ph type="body" idx="1"/>
          </p:nvPr>
        </p:nvSpPr>
        <p:spPr>
          <a:xfrm>
            <a:off x="1098314" y="1184092"/>
            <a:ext cx="7506180" cy="3419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4625" marR="0" lvl="0" indent="-174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</a:pPr>
            <a:r>
              <a:rPr lang="en-US" dirty="0" err="1"/>
              <a:t>git</a:t>
            </a:r>
            <a:r>
              <a:rPr lang="en-US" dirty="0"/>
              <a:t> clone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https://github.com/libgit2/libgit2</a:t>
            </a:r>
            <a:r>
              <a:rPr lang="en-US" dirty="0"/>
              <a:t> [folder-name]</a:t>
            </a:r>
            <a:endParaRPr dirty="0"/>
          </a:p>
          <a:p>
            <a:pPr marL="174625" marR="0" lvl="0" indent="-88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endParaRPr dirty="0"/>
          </a:p>
        </p:txBody>
      </p:sp>
      <p:sp>
        <p:nvSpPr>
          <p:cNvPr id="351" name="Google Shape;351;p58"/>
          <p:cNvSpPr txBox="1">
            <a:spLocks noGrp="1"/>
          </p:cNvSpPr>
          <p:nvPr>
            <p:ph type="body" idx="2"/>
          </p:nvPr>
        </p:nvSpPr>
        <p:spPr>
          <a:xfrm>
            <a:off x="1098314" y="562921"/>
            <a:ext cx="7506181" cy="512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Git Clone</a:t>
            </a:r>
            <a:endParaRPr/>
          </a:p>
        </p:txBody>
      </p:sp>
      <p:pic>
        <p:nvPicPr>
          <p:cNvPr id="352" name="Google Shape;352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72651" y="1701857"/>
            <a:ext cx="3795713" cy="2708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9"/>
          <p:cNvSpPr txBox="1">
            <a:spLocks noGrp="1"/>
          </p:cNvSpPr>
          <p:nvPr>
            <p:ph type="body" idx="1"/>
          </p:nvPr>
        </p:nvSpPr>
        <p:spPr>
          <a:xfrm>
            <a:off x="1098314" y="1184092"/>
            <a:ext cx="7506300" cy="3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462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git init</a:t>
            </a:r>
            <a:r>
              <a:rPr lang="en-US"/>
              <a:t> - to create new (empty) repository in current directory</a:t>
            </a:r>
            <a:endParaRPr/>
          </a:p>
          <a:p>
            <a:pPr marL="174625" marR="0" lvl="0" indent="-88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endParaRPr/>
          </a:p>
        </p:txBody>
      </p:sp>
      <p:sp>
        <p:nvSpPr>
          <p:cNvPr id="358" name="Google Shape;358;p59"/>
          <p:cNvSpPr txBox="1">
            <a:spLocks noGrp="1"/>
          </p:cNvSpPr>
          <p:nvPr>
            <p:ph type="body" idx="2"/>
          </p:nvPr>
        </p:nvSpPr>
        <p:spPr>
          <a:xfrm>
            <a:off x="1098314" y="562921"/>
            <a:ext cx="75063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Git Init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0"/>
          <p:cNvSpPr txBox="1">
            <a:spLocks noGrp="1"/>
          </p:cNvSpPr>
          <p:nvPr>
            <p:ph type="body" idx="1"/>
          </p:nvPr>
        </p:nvSpPr>
        <p:spPr>
          <a:xfrm>
            <a:off x="1098313" y="1184092"/>
            <a:ext cx="7506181" cy="3419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4625" marR="0" lvl="0" indent="-174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</a:pPr>
            <a:r>
              <a:rPr lang="en-US"/>
              <a:t>Config required for commit</a:t>
            </a:r>
            <a:endParaRPr/>
          </a:p>
          <a:p>
            <a:pPr marL="174625" marR="0" lvl="0" indent="-1746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</a:pPr>
            <a:r>
              <a:rPr lang="en-US"/>
              <a:t>Without the commit the info is not recorded in the repo, we commit with ‘git commit’ command</a:t>
            </a:r>
            <a:endParaRPr/>
          </a:p>
          <a:p>
            <a:pPr marL="174625" marR="0" lvl="0" indent="-1746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</a:pPr>
            <a:r>
              <a:rPr lang="en-US"/>
              <a:t>Commits should be atomic.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commands: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i="1"/>
              <a:t>git commit</a:t>
            </a:r>
            <a:r>
              <a:rPr lang="en-US"/>
              <a:t> - add new commit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i="1"/>
              <a:t>git commit -m &lt;message&gt;</a:t>
            </a:r>
            <a:r>
              <a:rPr lang="en-US"/>
              <a:t> - provide message for commit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i="1"/>
              <a:t>git commit -a </a:t>
            </a:r>
            <a:r>
              <a:rPr lang="en-US"/>
              <a:t>- add all changes in working directory to next commit</a:t>
            </a:r>
            <a:endParaRPr/>
          </a:p>
        </p:txBody>
      </p:sp>
      <p:sp>
        <p:nvSpPr>
          <p:cNvPr id="364" name="Google Shape;364;p60"/>
          <p:cNvSpPr txBox="1">
            <a:spLocks noGrp="1"/>
          </p:cNvSpPr>
          <p:nvPr>
            <p:ph type="body" idx="2"/>
          </p:nvPr>
        </p:nvSpPr>
        <p:spPr>
          <a:xfrm>
            <a:off x="1098314" y="562921"/>
            <a:ext cx="7506181" cy="512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Git Commit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1"/>
          <p:cNvSpPr txBox="1">
            <a:spLocks noGrp="1"/>
          </p:cNvSpPr>
          <p:nvPr>
            <p:ph type="body" idx="1"/>
          </p:nvPr>
        </p:nvSpPr>
        <p:spPr>
          <a:xfrm>
            <a:off x="1098313" y="1184092"/>
            <a:ext cx="7506300" cy="3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order to provide some data that will be put in next commit (after </a:t>
            </a:r>
            <a:r>
              <a:rPr lang="en-US" i="1"/>
              <a:t>git commit</a:t>
            </a:r>
            <a:r>
              <a:rPr lang="en-US"/>
              <a:t>) we need to use </a:t>
            </a:r>
            <a:r>
              <a:rPr lang="en-US" i="1"/>
              <a:t>git add</a:t>
            </a:r>
            <a:r>
              <a:rPr lang="en-US"/>
              <a:t> command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commands: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i="1"/>
              <a:t>git add</a:t>
            </a:r>
            <a:r>
              <a:rPr lang="en-US"/>
              <a:t> </a:t>
            </a:r>
            <a:r>
              <a:rPr lang="en-US" i="1"/>
              <a:t>&lt;file&gt; </a:t>
            </a:r>
            <a:r>
              <a:rPr lang="en-US"/>
              <a:t>- add &lt;file&gt; to stage (changes to be committed)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i="1"/>
              <a:t>git add -A </a:t>
            </a:r>
            <a:r>
              <a:rPr lang="en-US"/>
              <a:t>- add all files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i="1"/>
              <a:t>git add . </a:t>
            </a:r>
            <a:r>
              <a:rPr lang="en-US"/>
              <a:t>- add all files in current directory and subdirectories</a:t>
            </a:r>
            <a:endParaRPr/>
          </a:p>
        </p:txBody>
      </p:sp>
      <p:sp>
        <p:nvSpPr>
          <p:cNvPr id="370" name="Google Shape;370;p61"/>
          <p:cNvSpPr txBox="1">
            <a:spLocks noGrp="1"/>
          </p:cNvSpPr>
          <p:nvPr>
            <p:ph type="body" idx="2"/>
          </p:nvPr>
        </p:nvSpPr>
        <p:spPr>
          <a:xfrm>
            <a:off x="1098314" y="562921"/>
            <a:ext cx="75063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Git Add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2"/>
          <p:cNvSpPr txBox="1">
            <a:spLocks noGrp="1"/>
          </p:cNvSpPr>
          <p:nvPr>
            <p:ph type="body" idx="2"/>
          </p:nvPr>
        </p:nvSpPr>
        <p:spPr>
          <a:xfrm>
            <a:off x="1098314" y="562921"/>
            <a:ext cx="7506181" cy="512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File states</a:t>
            </a:r>
            <a:endParaRPr/>
          </a:p>
        </p:txBody>
      </p:sp>
      <p:sp>
        <p:nvSpPr>
          <p:cNvPr id="376" name="Google Shape;376;p62"/>
          <p:cNvSpPr txBox="1">
            <a:spLocks noGrp="1"/>
          </p:cNvSpPr>
          <p:nvPr>
            <p:ph type="body" idx="1"/>
          </p:nvPr>
        </p:nvSpPr>
        <p:spPr>
          <a:xfrm>
            <a:off x="1098314" y="1184092"/>
            <a:ext cx="7506179" cy="365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lang="en-US"/>
              <a:t>File in Git can be either:</a:t>
            </a:r>
            <a:endParaRPr/>
          </a:p>
          <a:p>
            <a:pPr marL="174625" marR="0" lvl="0" indent="-1746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600"/>
              <a:t>Untracked – Git sees it in the repository but knows nothing about it</a:t>
            </a:r>
            <a:endParaRPr/>
          </a:p>
          <a:p>
            <a:pPr marL="174625" marR="0" lvl="0" indent="-1746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600"/>
              <a:t>Staged – It was added to the staging area with ‘git add’</a:t>
            </a:r>
            <a:endParaRPr/>
          </a:p>
          <a:p>
            <a:pPr marL="174625" marR="0" lvl="0" indent="-1746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600"/>
              <a:t>Unmodified – Normal unchanged file in the repository</a:t>
            </a:r>
            <a:endParaRPr/>
          </a:p>
          <a:p>
            <a:pPr marL="174625" marR="0" lvl="0" indent="-1746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600"/>
              <a:t>Modified(Deleted/Renamed) – File from the repository was modified.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</p:txBody>
      </p:sp>
      <p:pic>
        <p:nvPicPr>
          <p:cNvPr id="377" name="Google Shape;377;p62" descr="The lifecycle of the status of your files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91176" y="2875630"/>
            <a:ext cx="4914133" cy="1965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3"/>
          <p:cNvSpPr/>
          <p:nvPr/>
        </p:nvSpPr>
        <p:spPr>
          <a:xfrm>
            <a:off x="-119818" y="-56756"/>
            <a:ext cx="9326880" cy="5650362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rgbClr val="898A8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2175" y="1114425"/>
            <a:ext cx="4819650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 txBox="1">
            <a:spLocks noGrp="1"/>
          </p:cNvSpPr>
          <p:nvPr>
            <p:ph type="body" idx="1"/>
          </p:nvPr>
        </p:nvSpPr>
        <p:spPr>
          <a:xfrm>
            <a:off x="1083826" y="1626745"/>
            <a:ext cx="7225417" cy="66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rPr lang="en-US"/>
              <a:t>Git introduction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4"/>
          <p:cNvSpPr txBox="1">
            <a:spLocks noGrp="1"/>
          </p:cNvSpPr>
          <p:nvPr>
            <p:ph type="body" idx="2"/>
          </p:nvPr>
        </p:nvSpPr>
        <p:spPr>
          <a:xfrm>
            <a:off x="1098314" y="562921"/>
            <a:ext cx="7506181" cy="512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Git status</a:t>
            </a:r>
            <a:endParaRPr/>
          </a:p>
        </p:txBody>
      </p:sp>
      <p:sp>
        <p:nvSpPr>
          <p:cNvPr id="389" name="Google Shape;389;p64"/>
          <p:cNvSpPr txBox="1">
            <a:spLocks noGrp="1"/>
          </p:cNvSpPr>
          <p:nvPr>
            <p:ph type="body" idx="1"/>
          </p:nvPr>
        </p:nvSpPr>
        <p:spPr>
          <a:xfrm>
            <a:off x="1098314" y="1184092"/>
            <a:ext cx="7506179" cy="365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-US" sz="1200"/>
              <a:t>$ git status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</a:pPr>
            <a:r>
              <a:rPr lang="en-US" sz="1200"/>
              <a:t>…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</a:pPr>
            <a:r>
              <a:rPr lang="en-US" sz="1200"/>
              <a:t>Changes to be committed: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</a:pPr>
            <a:r>
              <a:rPr lang="en-US" sz="1200"/>
              <a:t>  (use "git reset HEAD &lt;file&gt;..." to unstage)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</a:pP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</a:pPr>
            <a:r>
              <a:rPr lang="en-US" sz="1200"/>
              <a:t>    new file:   README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</a:pP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</a:pPr>
            <a:r>
              <a:rPr lang="en-US" sz="1200"/>
              <a:t>Changes not staged for commit: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</a:pPr>
            <a:r>
              <a:rPr lang="en-US" sz="1200"/>
              <a:t>  (use "git add &lt;file&gt;..." to update what will be committed)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</a:pPr>
            <a:r>
              <a:rPr lang="en-US" sz="1200"/>
              <a:t>  (use "git checkout -- &lt;file&gt;..." to discard changes in working directory)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</a:pP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</a:pPr>
            <a:r>
              <a:rPr lang="en-US" sz="1200"/>
              <a:t>    modified:   CONTRIBUTING.md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</a:pPr>
            <a:endParaRPr sz="1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5"/>
          <p:cNvSpPr txBox="1">
            <a:spLocks noGrp="1"/>
          </p:cNvSpPr>
          <p:nvPr>
            <p:ph type="body" idx="2"/>
          </p:nvPr>
        </p:nvSpPr>
        <p:spPr>
          <a:xfrm>
            <a:off x="1098314" y="562921"/>
            <a:ext cx="7506181" cy="512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TortoiseGit status</a:t>
            </a:r>
            <a:endParaRPr/>
          </a:p>
        </p:txBody>
      </p:sp>
      <p:pic>
        <p:nvPicPr>
          <p:cNvPr id="395" name="Google Shape;395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6135" y="1376612"/>
            <a:ext cx="3814763" cy="33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>
            <a:spLocks noGrp="1"/>
          </p:cNvSpPr>
          <p:nvPr>
            <p:ph type="body" idx="1"/>
          </p:nvPr>
        </p:nvSpPr>
        <p:spPr>
          <a:xfrm>
            <a:off x="1043573" y="2099967"/>
            <a:ext cx="7299539" cy="262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</a:pPr>
            <a:r>
              <a:rPr lang="en-US" sz="3600"/>
              <a:t>QUESTIONS?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None/>
            </a:pPr>
            <a:r>
              <a:rPr lang="en-US" sz="1800"/>
              <a:t>Is it possible to get back the file that was deleted a long time ago?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None/>
            </a:pPr>
            <a:r>
              <a:rPr lang="en-US" sz="1800"/>
              <a:t>With which command do we introduce changes to the repository?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None/>
            </a:pPr>
            <a:r>
              <a:rPr lang="en-US" sz="1800"/>
              <a:t>How to move a file to the staging area?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None/>
            </a:pP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None/>
            </a:pPr>
            <a:endParaRPr/>
          </a:p>
        </p:txBody>
      </p:sp>
      <p:sp>
        <p:nvSpPr>
          <p:cNvPr id="402" name="Google Shape;402;p66"/>
          <p:cNvSpPr txBox="1">
            <a:spLocks noGrp="1"/>
          </p:cNvSpPr>
          <p:nvPr>
            <p:ph type="body" idx="2"/>
          </p:nvPr>
        </p:nvSpPr>
        <p:spPr>
          <a:xfrm>
            <a:off x="2017986" y="694323"/>
            <a:ext cx="6542717" cy="56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9264"/>
              </a:buClr>
              <a:buSzPts val="3600"/>
              <a:buFont typeface="Arial"/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7"/>
          <p:cNvSpPr txBox="1">
            <a:spLocks noGrp="1"/>
          </p:cNvSpPr>
          <p:nvPr>
            <p:ph type="body" idx="1"/>
          </p:nvPr>
        </p:nvSpPr>
        <p:spPr>
          <a:xfrm>
            <a:off x="1166649" y="1139947"/>
            <a:ext cx="6905296" cy="332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</p:txBody>
      </p:sp>
      <p:sp>
        <p:nvSpPr>
          <p:cNvPr id="408" name="Google Shape;408;p67"/>
          <p:cNvSpPr txBox="1">
            <a:spLocks noGrp="1"/>
          </p:cNvSpPr>
          <p:nvPr>
            <p:ph type="body" idx="2"/>
          </p:nvPr>
        </p:nvSpPr>
        <p:spPr>
          <a:xfrm>
            <a:off x="1098314" y="562921"/>
            <a:ext cx="7506181" cy="512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Closer look on commits</a:t>
            </a:r>
            <a:endParaRPr/>
          </a:p>
        </p:txBody>
      </p:sp>
      <p:pic>
        <p:nvPicPr>
          <p:cNvPr id="409" name="Google Shape;409;p67" descr="Commits and their parents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3991" y="1146253"/>
            <a:ext cx="5919868" cy="1960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8"/>
          <p:cNvSpPr txBox="1">
            <a:spLocks noGrp="1"/>
          </p:cNvSpPr>
          <p:nvPr>
            <p:ph type="body" idx="1"/>
          </p:nvPr>
        </p:nvSpPr>
        <p:spPr>
          <a:xfrm>
            <a:off x="1166649" y="1139947"/>
            <a:ext cx="6905296" cy="332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</p:txBody>
      </p:sp>
      <p:sp>
        <p:nvSpPr>
          <p:cNvPr id="415" name="Google Shape;415;p68"/>
          <p:cNvSpPr txBox="1">
            <a:spLocks noGrp="1"/>
          </p:cNvSpPr>
          <p:nvPr>
            <p:ph type="body" idx="2"/>
          </p:nvPr>
        </p:nvSpPr>
        <p:spPr>
          <a:xfrm>
            <a:off x="1098314" y="562921"/>
            <a:ext cx="7506181" cy="512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Branch and its history</a:t>
            </a:r>
            <a:endParaRPr/>
          </a:p>
        </p:txBody>
      </p:sp>
      <p:pic>
        <p:nvPicPr>
          <p:cNvPr id="416" name="Google Shape;416;p68" descr="A branch and its commit history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3405" y="1075786"/>
            <a:ext cx="5542635" cy="2979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9"/>
          <p:cNvSpPr txBox="1">
            <a:spLocks noGrp="1"/>
          </p:cNvSpPr>
          <p:nvPr>
            <p:ph type="body" idx="1"/>
          </p:nvPr>
        </p:nvSpPr>
        <p:spPr>
          <a:xfrm>
            <a:off x="1166649" y="1139947"/>
            <a:ext cx="6905296" cy="332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r>
              <a:rPr lang="en-US"/>
              <a:t>“git branch testing” / “create branch” in TortoiseGit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</p:txBody>
      </p:sp>
      <p:sp>
        <p:nvSpPr>
          <p:cNvPr id="422" name="Google Shape;422;p69"/>
          <p:cNvSpPr txBox="1">
            <a:spLocks noGrp="1"/>
          </p:cNvSpPr>
          <p:nvPr>
            <p:ph type="body" idx="2"/>
          </p:nvPr>
        </p:nvSpPr>
        <p:spPr>
          <a:xfrm>
            <a:off x="1098314" y="562921"/>
            <a:ext cx="7506181" cy="512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Creating a new branch</a:t>
            </a:r>
            <a:endParaRPr/>
          </a:p>
        </p:txBody>
      </p:sp>
      <p:pic>
        <p:nvPicPr>
          <p:cNvPr id="423" name="Google Shape;423;p69" descr="Two branches pointing into the same series of commits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4936" y="1212853"/>
            <a:ext cx="5557871" cy="2299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70"/>
          <p:cNvSpPr txBox="1">
            <a:spLocks noGrp="1"/>
          </p:cNvSpPr>
          <p:nvPr>
            <p:ph type="body" idx="1"/>
          </p:nvPr>
        </p:nvSpPr>
        <p:spPr>
          <a:xfrm>
            <a:off x="1166649" y="1139947"/>
            <a:ext cx="6905296" cy="332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</p:txBody>
      </p:sp>
      <p:sp>
        <p:nvSpPr>
          <p:cNvPr id="429" name="Google Shape;429;p70"/>
          <p:cNvSpPr txBox="1">
            <a:spLocks noGrp="1"/>
          </p:cNvSpPr>
          <p:nvPr>
            <p:ph type="body" idx="2"/>
          </p:nvPr>
        </p:nvSpPr>
        <p:spPr>
          <a:xfrm>
            <a:off x="1098314" y="562921"/>
            <a:ext cx="7506181" cy="512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Head of a branch</a:t>
            </a:r>
            <a:endParaRPr/>
          </a:p>
        </p:txBody>
      </p:sp>
      <p:pic>
        <p:nvPicPr>
          <p:cNvPr id="430" name="Google Shape;430;p70" descr="HEAD points to the current branch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1242" y="1197072"/>
            <a:ext cx="5063358" cy="2911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1"/>
          <p:cNvSpPr txBox="1">
            <a:spLocks noGrp="1"/>
          </p:cNvSpPr>
          <p:nvPr>
            <p:ph type="body" idx="1"/>
          </p:nvPr>
        </p:nvSpPr>
        <p:spPr>
          <a:xfrm>
            <a:off x="1166649" y="1139947"/>
            <a:ext cx="6905296" cy="332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</p:txBody>
      </p:sp>
      <p:sp>
        <p:nvSpPr>
          <p:cNvPr id="436" name="Google Shape;436;p71"/>
          <p:cNvSpPr txBox="1">
            <a:spLocks noGrp="1"/>
          </p:cNvSpPr>
          <p:nvPr>
            <p:ph type="body" idx="2"/>
          </p:nvPr>
        </p:nvSpPr>
        <p:spPr>
          <a:xfrm>
            <a:off x="1098314" y="562921"/>
            <a:ext cx="7506181" cy="512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Head moves along with commits</a:t>
            </a:r>
            <a:endParaRPr/>
          </a:p>
        </p:txBody>
      </p:sp>
      <p:pic>
        <p:nvPicPr>
          <p:cNvPr id="437" name="Google Shape;437;p71" descr="The HEAD branch moves forward when a commit is made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6649" y="1252848"/>
            <a:ext cx="6689764" cy="2792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2"/>
          <p:cNvSpPr txBox="1">
            <a:spLocks noGrp="1"/>
          </p:cNvSpPr>
          <p:nvPr>
            <p:ph type="body" idx="1"/>
          </p:nvPr>
        </p:nvSpPr>
        <p:spPr>
          <a:xfrm>
            <a:off x="1166649" y="1139947"/>
            <a:ext cx="6905296" cy="332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</p:txBody>
      </p:sp>
      <p:sp>
        <p:nvSpPr>
          <p:cNvPr id="443" name="Google Shape;443;p72"/>
          <p:cNvSpPr txBox="1">
            <a:spLocks noGrp="1"/>
          </p:cNvSpPr>
          <p:nvPr>
            <p:ph type="body" idx="2"/>
          </p:nvPr>
        </p:nvSpPr>
        <p:spPr>
          <a:xfrm>
            <a:off x="1098314" y="562921"/>
            <a:ext cx="7506181" cy="512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Head moves along with branches</a:t>
            </a:r>
            <a:endParaRPr/>
          </a:p>
        </p:txBody>
      </p:sp>
      <p:pic>
        <p:nvPicPr>
          <p:cNvPr id="444" name="Google Shape;444;p72" descr="HEAD moves when you checkou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6649" y="1306309"/>
            <a:ext cx="6761852" cy="2823073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72"/>
          <p:cNvSpPr txBox="1"/>
          <p:nvPr/>
        </p:nvSpPr>
        <p:spPr>
          <a:xfrm>
            <a:off x="1166649" y="4199934"/>
            <a:ext cx="57575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“git checkout master” / “switch/checkout” in TortoiseGit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3"/>
          <p:cNvSpPr txBox="1">
            <a:spLocks noGrp="1"/>
          </p:cNvSpPr>
          <p:nvPr>
            <p:ph type="body" idx="1"/>
          </p:nvPr>
        </p:nvSpPr>
        <p:spPr>
          <a:xfrm>
            <a:off x="1166649" y="982292"/>
            <a:ext cx="6905296" cy="332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lang="en-US"/>
              <a:t>‘git log’ shows the list of commits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r>
              <a:rPr lang="en-US"/>
              <a:t>‘git lola’ alias for pretty tree in command line(google how to setup it)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</p:txBody>
      </p:sp>
      <p:sp>
        <p:nvSpPr>
          <p:cNvPr id="451" name="Google Shape;451;p73"/>
          <p:cNvSpPr txBox="1">
            <a:spLocks noGrp="1"/>
          </p:cNvSpPr>
          <p:nvPr>
            <p:ph type="body" idx="2"/>
          </p:nvPr>
        </p:nvSpPr>
        <p:spPr>
          <a:xfrm>
            <a:off x="1098314" y="562921"/>
            <a:ext cx="7506181" cy="512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History of the repository</a:t>
            </a:r>
            <a:endParaRPr/>
          </a:p>
        </p:txBody>
      </p:sp>
      <p:pic>
        <p:nvPicPr>
          <p:cNvPr id="452" name="Google Shape;45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650" y="2025025"/>
            <a:ext cx="4712551" cy="27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7"/>
          <p:cNvSpPr/>
          <p:nvPr/>
        </p:nvSpPr>
        <p:spPr>
          <a:xfrm>
            <a:off x="-119818" y="-56756"/>
            <a:ext cx="9326880" cy="5650362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rgbClr val="898A8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1931" y="0"/>
            <a:ext cx="5212369" cy="4804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4"/>
          <p:cNvSpPr txBox="1">
            <a:spLocks noGrp="1"/>
          </p:cNvSpPr>
          <p:nvPr>
            <p:ph type="body" idx="1"/>
          </p:nvPr>
        </p:nvSpPr>
        <p:spPr>
          <a:xfrm>
            <a:off x="1166649" y="1139947"/>
            <a:ext cx="6905296" cy="332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endParaRPr/>
          </a:p>
        </p:txBody>
      </p:sp>
      <p:sp>
        <p:nvSpPr>
          <p:cNvPr id="458" name="Google Shape;458;p74"/>
          <p:cNvSpPr txBox="1">
            <a:spLocks noGrp="1"/>
          </p:cNvSpPr>
          <p:nvPr>
            <p:ph type="body" idx="2"/>
          </p:nvPr>
        </p:nvSpPr>
        <p:spPr>
          <a:xfrm>
            <a:off x="1098314" y="562921"/>
            <a:ext cx="7506181" cy="512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History in TortoiseGit</a:t>
            </a:r>
            <a:endParaRPr/>
          </a:p>
        </p:txBody>
      </p:sp>
      <p:pic>
        <p:nvPicPr>
          <p:cNvPr id="459" name="Google Shape;45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325" y="1075775"/>
            <a:ext cx="6262450" cy="361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5"/>
          <p:cNvSpPr txBox="1">
            <a:spLocks noGrp="1"/>
          </p:cNvSpPr>
          <p:nvPr>
            <p:ph type="body" idx="1"/>
          </p:nvPr>
        </p:nvSpPr>
        <p:spPr>
          <a:xfrm>
            <a:off x="1166649" y="1139947"/>
            <a:ext cx="6905296" cy="332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</p:txBody>
      </p:sp>
      <p:sp>
        <p:nvSpPr>
          <p:cNvPr id="465" name="Google Shape;465;p75"/>
          <p:cNvSpPr txBox="1">
            <a:spLocks noGrp="1"/>
          </p:cNvSpPr>
          <p:nvPr>
            <p:ph type="body" idx="2"/>
          </p:nvPr>
        </p:nvSpPr>
        <p:spPr>
          <a:xfrm>
            <a:off x="1098314" y="562921"/>
            <a:ext cx="7506181" cy="512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Create branch from another branch</a:t>
            </a:r>
            <a:endParaRPr/>
          </a:p>
        </p:txBody>
      </p:sp>
      <p:pic>
        <p:nvPicPr>
          <p:cNvPr id="466" name="Google Shape;46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6300" y="1078875"/>
            <a:ext cx="5733825" cy="344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6"/>
          <p:cNvSpPr txBox="1">
            <a:spLocks noGrp="1"/>
          </p:cNvSpPr>
          <p:nvPr>
            <p:ph type="body" idx="1"/>
          </p:nvPr>
        </p:nvSpPr>
        <p:spPr>
          <a:xfrm>
            <a:off x="1166649" y="1139947"/>
            <a:ext cx="6905296" cy="332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</p:txBody>
      </p:sp>
      <p:sp>
        <p:nvSpPr>
          <p:cNvPr id="472" name="Google Shape;472;p76"/>
          <p:cNvSpPr txBox="1">
            <a:spLocks noGrp="1"/>
          </p:cNvSpPr>
          <p:nvPr>
            <p:ph type="body" idx="2"/>
          </p:nvPr>
        </p:nvSpPr>
        <p:spPr>
          <a:xfrm>
            <a:off x="1098314" y="562921"/>
            <a:ext cx="7506181" cy="512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Create branch from commit</a:t>
            </a:r>
            <a:endParaRPr/>
          </a:p>
        </p:txBody>
      </p:sp>
      <p:pic>
        <p:nvPicPr>
          <p:cNvPr id="473" name="Google Shape;47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327" y="1075775"/>
            <a:ext cx="6196099" cy="357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7"/>
          <p:cNvSpPr txBox="1">
            <a:spLocks noGrp="1"/>
          </p:cNvSpPr>
          <p:nvPr>
            <p:ph type="body" idx="1"/>
          </p:nvPr>
        </p:nvSpPr>
        <p:spPr>
          <a:xfrm>
            <a:off x="1166649" y="1139947"/>
            <a:ext cx="6905296" cy="332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</p:txBody>
      </p:sp>
      <p:sp>
        <p:nvSpPr>
          <p:cNvPr id="479" name="Google Shape;479;p77"/>
          <p:cNvSpPr txBox="1">
            <a:spLocks noGrp="1"/>
          </p:cNvSpPr>
          <p:nvPr>
            <p:ph type="body" idx="2"/>
          </p:nvPr>
        </p:nvSpPr>
        <p:spPr>
          <a:xfrm>
            <a:off x="1098314" y="562921"/>
            <a:ext cx="7506181" cy="512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TortoiseGit switch/checkout</a:t>
            </a:r>
            <a:endParaRPr/>
          </a:p>
        </p:txBody>
      </p:sp>
      <p:pic>
        <p:nvPicPr>
          <p:cNvPr id="480" name="Google Shape;480;p77"/>
          <p:cNvPicPr preferRelativeResize="0"/>
          <p:nvPr/>
        </p:nvPicPr>
        <p:blipFill rotWithShape="1">
          <a:blip r:embed="rId3">
            <a:alphaModFix/>
          </a:blip>
          <a:srcRect t="-3440" b="3439"/>
          <a:stretch/>
        </p:blipFill>
        <p:spPr>
          <a:xfrm>
            <a:off x="1166650" y="1139950"/>
            <a:ext cx="6118924" cy="314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8"/>
          <p:cNvSpPr txBox="1">
            <a:spLocks noGrp="1"/>
          </p:cNvSpPr>
          <p:nvPr>
            <p:ph type="body" idx="1"/>
          </p:nvPr>
        </p:nvSpPr>
        <p:spPr>
          <a:xfrm>
            <a:off x="1043573" y="1687767"/>
            <a:ext cx="7506181" cy="1947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None/>
            </a:pPr>
            <a:r>
              <a:rPr lang="en-US"/>
              <a:t>I understand how to clone a repository and why I need to do this. I know how to add new files to the repository, modify the existing ones and commit that to the repository. I’m able to create a branch and know what HEAD is.</a:t>
            </a:r>
            <a:endParaRPr i="1"/>
          </a:p>
        </p:txBody>
      </p:sp>
      <p:sp>
        <p:nvSpPr>
          <p:cNvPr id="486" name="Google Shape;486;p78"/>
          <p:cNvSpPr txBox="1">
            <a:spLocks noGrp="1"/>
          </p:cNvSpPr>
          <p:nvPr>
            <p:ph type="body" idx="2"/>
          </p:nvPr>
        </p:nvSpPr>
        <p:spPr>
          <a:xfrm>
            <a:off x="1054522" y="694323"/>
            <a:ext cx="7506181" cy="56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9264"/>
              </a:buClr>
              <a:buSzPts val="3600"/>
              <a:buFont typeface="Arial"/>
              <a:buNone/>
            </a:pPr>
            <a:r>
              <a:rPr lang="en-US"/>
              <a:t>Summary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9"/>
          <p:cNvSpPr txBox="1">
            <a:spLocks noGrp="1"/>
          </p:cNvSpPr>
          <p:nvPr>
            <p:ph type="body" idx="1"/>
          </p:nvPr>
        </p:nvSpPr>
        <p:spPr>
          <a:xfrm>
            <a:off x="1043573" y="2099967"/>
            <a:ext cx="7299539" cy="262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</a:pPr>
            <a:r>
              <a:rPr lang="en-US" sz="3600"/>
              <a:t>QUESTIONS?</a:t>
            </a: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None/>
            </a:pP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None/>
            </a:pPr>
            <a:endParaRPr/>
          </a:p>
        </p:txBody>
      </p:sp>
      <p:sp>
        <p:nvSpPr>
          <p:cNvPr id="493" name="Google Shape;493;p79"/>
          <p:cNvSpPr txBox="1">
            <a:spLocks noGrp="1"/>
          </p:cNvSpPr>
          <p:nvPr>
            <p:ph type="body" idx="2"/>
          </p:nvPr>
        </p:nvSpPr>
        <p:spPr>
          <a:xfrm>
            <a:off x="2017986" y="694323"/>
            <a:ext cx="6542717" cy="56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9264"/>
              </a:buClr>
              <a:buSzPts val="3600"/>
              <a:buFont typeface="Arial"/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80"/>
          <p:cNvSpPr txBox="1">
            <a:spLocks noGrp="1"/>
          </p:cNvSpPr>
          <p:nvPr>
            <p:ph type="body" idx="1"/>
          </p:nvPr>
        </p:nvSpPr>
        <p:spPr>
          <a:xfrm>
            <a:off x="687377" y="1297021"/>
            <a:ext cx="7655700" cy="3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-"/>
            </a:pPr>
            <a:r>
              <a:rPr lang="en-US" sz="2000"/>
              <a:t>- Create your own repository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Helvetica Neue"/>
              <a:buChar char="-"/>
            </a:pPr>
            <a:r>
              <a:rPr lang="en-US" sz="2000"/>
              <a:t>- Clone it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Helvetica Neue"/>
              <a:buChar char="-"/>
            </a:pPr>
            <a:r>
              <a:rPr lang="en-US" sz="2000"/>
              <a:t>- Add files, make a commit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Helvetica Neue"/>
              <a:buChar char="-"/>
            </a:pPr>
            <a:r>
              <a:rPr lang="en-US" sz="2000"/>
              <a:t>- Add 5 files, after that commit first 3 of them and after that the other 2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Helvetica Neue"/>
              <a:buChar char="-"/>
            </a:pPr>
            <a:r>
              <a:rPr lang="en-US" sz="2000"/>
              <a:t>- Unstage files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Helvetica Neue"/>
              <a:buChar char="-"/>
            </a:pPr>
            <a:r>
              <a:rPr lang="en-US" sz="2000"/>
              <a:t>- Play with branches creation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Helvetica Neue"/>
              <a:buChar char="-"/>
            </a:pPr>
            <a:r>
              <a:rPr lang="en-US" sz="2000"/>
              <a:t>- Play with checkout</a:t>
            </a:r>
            <a:endParaRPr/>
          </a:p>
        </p:txBody>
      </p:sp>
      <p:sp>
        <p:nvSpPr>
          <p:cNvPr id="500" name="Google Shape;500;p80"/>
          <p:cNvSpPr txBox="1">
            <a:spLocks noGrp="1"/>
          </p:cNvSpPr>
          <p:nvPr>
            <p:ph type="body" idx="2"/>
          </p:nvPr>
        </p:nvSpPr>
        <p:spPr>
          <a:xfrm>
            <a:off x="3172022" y="694323"/>
            <a:ext cx="53886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9264"/>
              </a:buClr>
              <a:buSzPts val="3600"/>
              <a:buFont typeface="Arial"/>
              <a:buNone/>
            </a:pPr>
            <a:r>
              <a:rPr lang="en-US"/>
              <a:t>Homework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1"/>
          <p:cNvSpPr txBox="1">
            <a:spLocks noGrp="1"/>
          </p:cNvSpPr>
          <p:nvPr>
            <p:ph type="body" idx="1"/>
          </p:nvPr>
        </p:nvSpPr>
        <p:spPr>
          <a:xfrm>
            <a:off x="1935535" y="1555344"/>
            <a:ext cx="527293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/>
              <a:t>Thank you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8"/>
          <p:cNvSpPr txBox="1">
            <a:spLocks noGrp="1"/>
          </p:cNvSpPr>
          <p:nvPr>
            <p:ph type="body" idx="1"/>
          </p:nvPr>
        </p:nvSpPr>
        <p:spPr>
          <a:xfrm>
            <a:off x="6035039" y="1139947"/>
            <a:ext cx="2837793" cy="332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lang="en-US"/>
              <a:t>+ Simple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r>
              <a:rPr lang="en-US"/>
              <a:t>- Bug-prone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r>
              <a:rPr lang="en-US"/>
              <a:t>- Makes it hard to cooperate.</a:t>
            </a:r>
            <a:endParaRPr/>
          </a:p>
        </p:txBody>
      </p:sp>
      <p:sp>
        <p:nvSpPr>
          <p:cNvPr id="287" name="Google Shape;287;p48"/>
          <p:cNvSpPr txBox="1">
            <a:spLocks noGrp="1"/>
          </p:cNvSpPr>
          <p:nvPr>
            <p:ph type="body" idx="2"/>
          </p:nvPr>
        </p:nvSpPr>
        <p:spPr>
          <a:xfrm>
            <a:off x="1098314" y="562921"/>
            <a:ext cx="7506181" cy="512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What is a Version Control System</a:t>
            </a:r>
            <a:endParaRPr/>
          </a:p>
        </p:txBody>
      </p:sp>
      <p:pic>
        <p:nvPicPr>
          <p:cNvPr id="288" name="Google Shape;288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6600" y="1139948"/>
            <a:ext cx="4422327" cy="3324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9"/>
          <p:cNvSpPr txBox="1">
            <a:spLocks noGrp="1"/>
          </p:cNvSpPr>
          <p:nvPr>
            <p:ph type="body" idx="1"/>
          </p:nvPr>
        </p:nvSpPr>
        <p:spPr>
          <a:xfrm>
            <a:off x="6306207" y="1184092"/>
            <a:ext cx="2459421" cy="3419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lang="en-US"/>
              <a:t>+ Easy to understand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r>
              <a:rPr lang="en-US"/>
              <a:t>+ Easy to administer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r>
              <a:rPr lang="en-US"/>
              <a:t>+ You know what everyone is doing.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r>
              <a:rPr lang="en-US"/>
              <a:t>- Slow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r>
              <a:rPr lang="en-US"/>
              <a:t>- Requires internet connection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r>
              <a:rPr lang="en-US"/>
              <a:t>- Single point of failure.</a:t>
            </a:r>
            <a:endParaRPr/>
          </a:p>
        </p:txBody>
      </p:sp>
      <p:sp>
        <p:nvSpPr>
          <p:cNvPr id="294" name="Google Shape;294;p49"/>
          <p:cNvSpPr txBox="1">
            <a:spLocks noGrp="1"/>
          </p:cNvSpPr>
          <p:nvPr>
            <p:ph type="body" idx="2"/>
          </p:nvPr>
        </p:nvSpPr>
        <p:spPr>
          <a:xfrm>
            <a:off x="1098314" y="562921"/>
            <a:ext cx="7506181" cy="512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Centralized version control systems</a:t>
            </a:r>
            <a:endParaRPr/>
          </a:p>
        </p:txBody>
      </p:sp>
      <p:pic>
        <p:nvPicPr>
          <p:cNvPr id="295" name="Google Shape;295;p49" descr="Centralized version control diagr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5814" y="1184092"/>
            <a:ext cx="4847278" cy="3368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0"/>
          <p:cNvSpPr txBox="1">
            <a:spLocks noGrp="1"/>
          </p:cNvSpPr>
          <p:nvPr>
            <p:ph type="body" idx="1"/>
          </p:nvPr>
        </p:nvSpPr>
        <p:spPr>
          <a:xfrm>
            <a:off x="4918841" y="1184594"/>
            <a:ext cx="4105341" cy="3419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lang="en-US" dirty="0"/>
              <a:t>+ Most of the operations are local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r>
              <a:rPr lang="en-US" dirty="0"/>
              <a:t>+ Extremely fast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r>
              <a:rPr lang="en-US" dirty="0"/>
              <a:t>+ It’s near impossible to shot yourself in the leg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r>
              <a:rPr lang="en-US" dirty="0"/>
              <a:t>+ Multiple repositories.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</a:pPr>
            <a:r>
              <a:rPr lang="en-US" dirty="0"/>
              <a:t>- Not upfront intuitive.</a:t>
            </a:r>
            <a:endParaRPr dirty="0"/>
          </a:p>
          <a:p>
            <a:pPr marL="174625" lvl="0" indent="-88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Font typeface="Helvetica Neue"/>
              <a:buNone/>
            </a:pPr>
            <a:endParaRPr dirty="0"/>
          </a:p>
          <a:p>
            <a:pPr marL="174625" lvl="0" indent="-88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Font typeface="Helvetica Neue"/>
              <a:buNone/>
            </a:pPr>
            <a:endParaRPr dirty="0"/>
          </a:p>
        </p:txBody>
      </p:sp>
      <p:sp>
        <p:nvSpPr>
          <p:cNvPr id="301" name="Google Shape;301;p50"/>
          <p:cNvSpPr txBox="1">
            <a:spLocks noGrp="1"/>
          </p:cNvSpPr>
          <p:nvPr>
            <p:ph type="body" idx="2"/>
          </p:nvPr>
        </p:nvSpPr>
        <p:spPr>
          <a:xfrm>
            <a:off x="1098314" y="562921"/>
            <a:ext cx="7506181" cy="512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Distributed version control systems</a:t>
            </a:r>
            <a:endParaRPr/>
          </a:p>
        </p:txBody>
      </p:sp>
      <p:pic>
        <p:nvPicPr>
          <p:cNvPr id="302" name="Google Shape;302;p50" descr="Distributed version control diagr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8130" y="1184092"/>
            <a:ext cx="2855680" cy="341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1"/>
          <p:cNvSpPr/>
          <p:nvPr/>
        </p:nvSpPr>
        <p:spPr>
          <a:xfrm>
            <a:off x="-119818" y="-56756"/>
            <a:ext cx="9326880" cy="5650362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rgbClr val="898A8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" name="Google Shape;308;p51" descr="https://qph.fs.quoracdn.net/main-qimg-d28f46654cd788d9c8e29a04bf1bf2f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7403" y="159964"/>
            <a:ext cx="3143250" cy="455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2"/>
          <p:cNvSpPr/>
          <p:nvPr/>
        </p:nvSpPr>
        <p:spPr>
          <a:xfrm>
            <a:off x="-119818" y="-56756"/>
            <a:ext cx="9326880" cy="5650362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rgbClr val="898A8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1764" y="884314"/>
            <a:ext cx="4429125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3"/>
          <p:cNvSpPr txBox="1">
            <a:spLocks noGrp="1"/>
          </p:cNvSpPr>
          <p:nvPr>
            <p:ph type="body" idx="1"/>
          </p:nvPr>
        </p:nvSpPr>
        <p:spPr>
          <a:xfrm>
            <a:off x="1043573" y="2099967"/>
            <a:ext cx="7299539" cy="153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</a:pPr>
            <a:r>
              <a:rPr lang="en-US" sz="3600"/>
              <a:t>QUESTIONS?</a:t>
            </a:r>
            <a:endParaRPr sz="3600" i="1"/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None/>
            </a:pPr>
            <a:endParaRPr/>
          </a:p>
        </p:txBody>
      </p:sp>
      <p:sp>
        <p:nvSpPr>
          <p:cNvPr id="321" name="Google Shape;321;p53"/>
          <p:cNvSpPr txBox="1">
            <a:spLocks noGrp="1"/>
          </p:cNvSpPr>
          <p:nvPr>
            <p:ph type="body" idx="2"/>
          </p:nvPr>
        </p:nvSpPr>
        <p:spPr>
          <a:xfrm>
            <a:off x="2017986" y="694323"/>
            <a:ext cx="6542717" cy="56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9264"/>
              </a:buClr>
              <a:buSzPts val="3600"/>
              <a:buFont typeface="Arial"/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L Corporate Template 2016">
  <a:themeElements>
    <a:clrScheme name="GlobalLogic Palette 2014">
      <a:dk1>
        <a:srgbClr val="000000"/>
      </a:dk1>
      <a:lt1>
        <a:srgbClr val="FFFFFF"/>
      </a:lt1>
      <a:dk2>
        <a:srgbClr val="E95836"/>
      </a:dk2>
      <a:lt2>
        <a:srgbClr val="E6E7E8"/>
      </a:lt2>
      <a:accent1>
        <a:srgbClr val="BCBEC0"/>
      </a:accent1>
      <a:accent2>
        <a:srgbClr val="6D6E71"/>
      </a:accent2>
      <a:accent3>
        <a:srgbClr val="389394"/>
      </a:accent3>
      <a:accent4>
        <a:srgbClr val="F69264"/>
      </a:accent4>
      <a:accent5>
        <a:srgbClr val="8EC549"/>
      </a:accent5>
      <a:accent6>
        <a:srgbClr val="F4D034"/>
      </a:accent6>
      <a:hlink>
        <a:srgbClr val="0070C0"/>
      </a:hlink>
      <a:folHlink>
        <a:srgbClr val="007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L Corporate Template 2016">
  <a:themeElements>
    <a:clrScheme name="GlobalLogic Palette 2014">
      <a:dk1>
        <a:srgbClr val="000000"/>
      </a:dk1>
      <a:lt1>
        <a:srgbClr val="FFFFFF"/>
      </a:lt1>
      <a:dk2>
        <a:srgbClr val="E95836"/>
      </a:dk2>
      <a:lt2>
        <a:srgbClr val="E6E7E8"/>
      </a:lt2>
      <a:accent1>
        <a:srgbClr val="BCBEC0"/>
      </a:accent1>
      <a:accent2>
        <a:srgbClr val="6D6E71"/>
      </a:accent2>
      <a:accent3>
        <a:srgbClr val="389394"/>
      </a:accent3>
      <a:accent4>
        <a:srgbClr val="F69264"/>
      </a:accent4>
      <a:accent5>
        <a:srgbClr val="8EC549"/>
      </a:accent5>
      <a:accent6>
        <a:srgbClr val="F4D034"/>
      </a:accent6>
      <a:hlink>
        <a:srgbClr val="0070C0"/>
      </a:hlink>
      <a:folHlink>
        <a:srgbClr val="007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GL Corporate Template 2016">
  <a:themeElements>
    <a:clrScheme name="GlobalLogic Palette 2014">
      <a:dk1>
        <a:srgbClr val="000000"/>
      </a:dk1>
      <a:lt1>
        <a:srgbClr val="FFFFFF"/>
      </a:lt1>
      <a:dk2>
        <a:srgbClr val="E95836"/>
      </a:dk2>
      <a:lt2>
        <a:srgbClr val="E6E7E8"/>
      </a:lt2>
      <a:accent1>
        <a:srgbClr val="BCBEC0"/>
      </a:accent1>
      <a:accent2>
        <a:srgbClr val="6D6E71"/>
      </a:accent2>
      <a:accent3>
        <a:srgbClr val="389394"/>
      </a:accent3>
      <a:accent4>
        <a:srgbClr val="F69264"/>
      </a:accent4>
      <a:accent5>
        <a:srgbClr val="8EC549"/>
      </a:accent5>
      <a:accent6>
        <a:srgbClr val="F4D034"/>
      </a:accent6>
      <a:hlink>
        <a:srgbClr val="0070C0"/>
      </a:hlink>
      <a:folHlink>
        <a:srgbClr val="007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701</Words>
  <Application>Microsoft Office PowerPoint</Application>
  <PresentationFormat>On-screen Show (16:9)</PresentationFormat>
  <Paragraphs>168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Helvetica Neue</vt:lpstr>
      <vt:lpstr>Merriweather Sans</vt:lpstr>
      <vt:lpstr>Arial</vt:lpstr>
      <vt:lpstr>Helvetica Neue Light</vt:lpstr>
      <vt:lpstr>GL Corporate Template 2016</vt:lpstr>
      <vt:lpstr>GL Corporate Template 2016</vt:lpstr>
      <vt:lpstr>GL Corporate Template 2016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Taras Popiv</cp:lastModifiedBy>
  <cp:revision>4</cp:revision>
  <dcterms:modified xsi:type="dcterms:W3CDTF">2019-10-31T18:40:26Z</dcterms:modified>
</cp:coreProperties>
</file>